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593" r:id="rId4"/>
    <p:sldMasterId id="2147485629" r:id="rId5"/>
    <p:sldMasterId id="2147485662" r:id="rId6"/>
  </p:sldMasterIdLst>
  <p:notesMasterIdLst>
    <p:notesMasterId r:id="rId21"/>
  </p:notesMasterIdLst>
  <p:sldIdLst>
    <p:sldId id="2076138093" r:id="rId7"/>
    <p:sldId id="2076138063" r:id="rId8"/>
    <p:sldId id="2076138077" r:id="rId9"/>
    <p:sldId id="2076138078" r:id="rId10"/>
    <p:sldId id="2076138079" r:id="rId11"/>
    <p:sldId id="2076138081" r:id="rId12"/>
    <p:sldId id="2076138085" r:id="rId13"/>
    <p:sldId id="2076138086" r:id="rId14"/>
    <p:sldId id="2076138089" r:id="rId15"/>
    <p:sldId id="2076138087" r:id="rId16"/>
    <p:sldId id="2076138091" r:id="rId17"/>
    <p:sldId id="2076138088" r:id="rId18"/>
    <p:sldId id="2076138092" r:id="rId19"/>
    <p:sldId id="2076138084" r:id="rId20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heart of analytics" id="{61B55B8B-F5BB-4364-B325-A8C19A4AFA36}">
          <p14:sldIdLst>
            <p14:sldId id="2076138093"/>
            <p14:sldId id="2076138063"/>
            <p14:sldId id="2076138077"/>
            <p14:sldId id="2076138078"/>
            <p14:sldId id="2076138079"/>
            <p14:sldId id="2076138081"/>
          </p14:sldIdLst>
        </p14:section>
        <p14:section name="Untitled Section" id="{224540C5-040D-42DB-989B-A762B914B361}">
          <p14:sldIdLst>
            <p14:sldId id="2076138085"/>
            <p14:sldId id="2076138086"/>
            <p14:sldId id="2076138089"/>
            <p14:sldId id="2076138087"/>
            <p14:sldId id="2076138091"/>
            <p14:sldId id="2076138088"/>
            <p14:sldId id="2076138092"/>
            <p14:sldId id="20761380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11" userDrawn="1">
          <p15:clr>
            <a:srgbClr val="A4A3A4"/>
          </p15:clr>
        </p15:guide>
        <p15:guide id="3" orient="horz" pos="2419" userDrawn="1">
          <p15:clr>
            <a:srgbClr val="A4A3A4"/>
          </p15:clr>
        </p15:guide>
        <p15:guide id="4" pos="391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rah Silva" initials="SS" lastIdx="12" clrIdx="6">
    <p:extLst>
      <p:ext uri="{19B8F6BF-5375-455C-9EA6-DF929625EA0E}">
        <p15:presenceInfo xmlns:p15="http://schemas.microsoft.com/office/powerpoint/2012/main" userId="S::sarah@2a.consulting::c5438fce-4105-481a-92ae-1da751e199b6" providerId="AD"/>
      </p:ext>
    </p:extLst>
  </p:cmAuthor>
  <p:cmAuthor id="1" name="Kaiser Larsen" initials="KL" lastIdx="22" clrIdx="0">
    <p:extLst>
      <p:ext uri="{19B8F6BF-5375-455C-9EA6-DF929625EA0E}">
        <p15:presenceInfo xmlns:p15="http://schemas.microsoft.com/office/powerpoint/2012/main" userId="S::kalarse@microsoft.com::8275e704-f1f8-4fe1-a9ff-7bd738bf64dc" providerId="AD"/>
      </p:ext>
    </p:extLst>
  </p:cmAuthor>
  <p:cmAuthor id="8" name="Rachel Sacks" initials="RS" lastIdx="3" clrIdx="7">
    <p:extLst>
      <p:ext uri="{19B8F6BF-5375-455C-9EA6-DF929625EA0E}">
        <p15:presenceInfo xmlns:p15="http://schemas.microsoft.com/office/powerpoint/2012/main" userId="S::rachel@2a.consulting::8cf077d4-1e76-4bc4-ba9c-23f8284f1584" providerId="AD"/>
      </p:ext>
    </p:extLst>
  </p:cmAuthor>
  <p:cmAuthor id="2" name="Donald McGill" initials="DM" lastIdx="2" clrIdx="1">
    <p:extLst>
      <p:ext uri="{19B8F6BF-5375-455C-9EA6-DF929625EA0E}">
        <p15:presenceInfo xmlns:p15="http://schemas.microsoft.com/office/powerpoint/2012/main" userId="S::domcgill@microsoft.com::fbbf20ce-f541-4e7b-954f-57828c08bb9c" providerId="AD"/>
      </p:ext>
    </p:extLst>
  </p:cmAuthor>
  <p:cmAuthor id="9" name="Kyle Luikart" initials="KL" lastIdx="72" clrIdx="8">
    <p:extLst>
      <p:ext uri="{19B8F6BF-5375-455C-9EA6-DF929625EA0E}">
        <p15:presenceInfo xmlns:p15="http://schemas.microsoft.com/office/powerpoint/2012/main" userId="S::Kyle@2a.consulting::cc0bb450-253e-469e-832b-61acd4564af8" providerId="AD"/>
      </p:ext>
    </p:extLst>
  </p:cmAuthor>
  <p:cmAuthor id="3" name="Anny Dow" initials="AD" lastIdx="1" clrIdx="2">
    <p:extLst>
      <p:ext uri="{19B8F6BF-5375-455C-9EA6-DF929625EA0E}">
        <p15:presenceInfo xmlns:p15="http://schemas.microsoft.com/office/powerpoint/2012/main" userId="S::andow@microsoft.com::9ff7f0fa-a4bb-41b1-bc0b-804f591018db" providerId="AD"/>
      </p:ext>
    </p:extLst>
  </p:cmAuthor>
  <p:cmAuthor id="10" name="Evan Aeschlimann" initials="EA" lastIdx="4" clrIdx="9"/>
  <p:cmAuthor id="4" name="Nick Dwyer" initials="ND" lastIdx="12" clrIdx="3">
    <p:extLst>
      <p:ext uri="{19B8F6BF-5375-455C-9EA6-DF929625EA0E}">
        <p15:presenceInfo xmlns:p15="http://schemas.microsoft.com/office/powerpoint/2012/main" userId="S::Nick@2a.consulting::637372cd-8f04-49e1-a9c8-f5dbbdc447be" providerId="AD"/>
      </p:ext>
    </p:extLst>
  </p:cmAuthor>
  <p:cmAuthor id="5" name="Abby Breckenridge" initials="AB" lastIdx="13" clrIdx="4">
    <p:extLst>
      <p:ext uri="{19B8F6BF-5375-455C-9EA6-DF929625EA0E}">
        <p15:presenceInfo xmlns:p15="http://schemas.microsoft.com/office/powerpoint/2012/main" userId="S::Abby@2a.consulting::7484eb34-6984-436c-a1dc-76d180b2272f" providerId="AD"/>
      </p:ext>
    </p:extLst>
  </p:cmAuthor>
  <p:cmAuthor id="6" name="Owen Bitas" initials="OB" lastIdx="43" clrIdx="5">
    <p:extLst>
      <p:ext uri="{19B8F6BF-5375-455C-9EA6-DF929625EA0E}">
        <p15:presenceInfo xmlns:p15="http://schemas.microsoft.com/office/powerpoint/2012/main" userId="S::owen@2a.consulting::6ad0175d-ec2d-443a-9b24-991d0f2449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03BCF2"/>
    <a:srgbClr val="75757A"/>
    <a:srgbClr val="323232"/>
    <a:srgbClr val="E6E6E6"/>
    <a:srgbClr val="50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51964-A887-4A48-BF3F-80C86A7BBA95}" v="151" dt="2022-05-10T20:12:05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7" autoAdjust="0"/>
    <p:restoredTop sz="93627" autoAdjust="0"/>
  </p:normalViewPr>
  <p:slideViewPr>
    <p:cSldViewPr snapToGrid="0">
      <p:cViewPr varScale="1">
        <p:scale>
          <a:sx n="79" d="100"/>
          <a:sy n="79" d="100"/>
        </p:scale>
        <p:origin x="350" y="62"/>
      </p:cViewPr>
      <p:guideLst>
        <p:guide orient="horz" pos="3211"/>
        <p:guide orient="horz" pos="2419"/>
        <p:guide pos="3917"/>
      </p:guideLst>
    </p:cSldViewPr>
  </p:slideViewPr>
  <p:outlineViewPr>
    <p:cViewPr>
      <p:scale>
        <a:sx n="33" d="100"/>
        <a:sy n="33" d="100"/>
      </p:scale>
      <p:origin x="0" y="-232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ol Witkowiak" userId="f4285eae-5a1f-483b-93bc-76002ef4734b" providerId="ADAL" clId="{EE5F2C3E-E874-449B-A0D2-91AD39074DBB}"/>
    <pc:docChg chg="undo custSel addSld delSld modSld sldOrd modSection">
      <pc:chgData name="Karol Witkowiak" userId="f4285eae-5a1f-483b-93bc-76002ef4734b" providerId="ADAL" clId="{EE5F2C3E-E874-449B-A0D2-91AD39074DBB}" dt="2021-10-12T06:51:50.847" v="1282" actId="47"/>
      <pc:docMkLst>
        <pc:docMk/>
      </pc:docMkLst>
      <pc:sldChg chg="addSp delSp modSp mod chgLayout">
        <pc:chgData name="Karol Witkowiak" userId="f4285eae-5a1f-483b-93bc-76002ef4734b" providerId="ADAL" clId="{EE5F2C3E-E874-449B-A0D2-91AD39074DBB}" dt="2021-10-11T19:44:21.032" v="188" actId="20577"/>
        <pc:sldMkLst>
          <pc:docMk/>
          <pc:sldMk cId="2281310149" sldId="2076138063"/>
        </pc:sldMkLst>
        <pc:spChg chg="mod">
          <ac:chgData name="Karol Witkowiak" userId="f4285eae-5a1f-483b-93bc-76002ef4734b" providerId="ADAL" clId="{EE5F2C3E-E874-449B-A0D2-91AD39074DBB}" dt="2021-10-11T19:44:21.032" v="188" actId="20577"/>
          <ac:spMkLst>
            <pc:docMk/>
            <pc:sldMk cId="2281310149" sldId="2076138063"/>
            <ac:spMk id="2" creationId="{5D61D005-51B4-4C1C-8141-9EDE2A782C46}"/>
          </ac:spMkLst>
        </pc:spChg>
        <pc:spChg chg="add del mod">
          <ac:chgData name="Karol Witkowiak" userId="f4285eae-5a1f-483b-93bc-76002ef4734b" providerId="ADAL" clId="{EE5F2C3E-E874-449B-A0D2-91AD39074DBB}" dt="2021-10-11T10:44:55.687" v="1" actId="26606"/>
          <ac:spMkLst>
            <pc:docMk/>
            <pc:sldMk cId="2281310149" sldId="2076138063"/>
            <ac:spMk id="7" creationId="{1DA76D37-F1F4-4E88-B775-39724DD2B85A}"/>
          </ac:spMkLst>
        </pc:spChg>
        <pc:spChg chg="add del mod">
          <ac:chgData name="Karol Witkowiak" userId="f4285eae-5a1f-483b-93bc-76002ef4734b" providerId="ADAL" clId="{EE5F2C3E-E874-449B-A0D2-91AD39074DBB}" dt="2021-10-11T10:45:00.277" v="3" actId="26606"/>
          <ac:spMkLst>
            <pc:docMk/>
            <pc:sldMk cId="2281310149" sldId="2076138063"/>
            <ac:spMk id="9" creationId="{66C85278-532A-40F7-8BD8-4D7B1A0502B7}"/>
          </ac:spMkLst>
        </pc:spChg>
        <pc:spChg chg="add del mod">
          <ac:chgData name="Karol Witkowiak" userId="f4285eae-5a1f-483b-93bc-76002ef4734b" providerId="ADAL" clId="{EE5F2C3E-E874-449B-A0D2-91AD39074DBB}" dt="2021-10-11T10:45:03.483" v="5" actId="26606"/>
          <ac:spMkLst>
            <pc:docMk/>
            <pc:sldMk cId="2281310149" sldId="2076138063"/>
            <ac:spMk id="11" creationId="{0E08D5D7-ED00-4B12-8B90-7D7CC0CB4815}"/>
          </ac:spMkLst>
        </pc:spChg>
        <pc:spChg chg="add del mod">
          <ac:chgData name="Karol Witkowiak" userId="f4285eae-5a1f-483b-93bc-76002ef4734b" providerId="ADAL" clId="{EE5F2C3E-E874-449B-A0D2-91AD39074DBB}" dt="2021-10-11T10:45:05.109" v="7" actId="26606"/>
          <ac:spMkLst>
            <pc:docMk/>
            <pc:sldMk cId="2281310149" sldId="2076138063"/>
            <ac:spMk id="13" creationId="{DDEA50FE-5C73-45D5-88BF-00D789A29336}"/>
          </ac:spMkLst>
        </pc:spChg>
        <pc:spChg chg="add del mod">
          <ac:chgData name="Karol Witkowiak" userId="f4285eae-5a1f-483b-93bc-76002ef4734b" providerId="ADAL" clId="{EE5F2C3E-E874-449B-A0D2-91AD39074DBB}" dt="2021-10-11T10:45:08.936" v="9" actId="26606"/>
          <ac:spMkLst>
            <pc:docMk/>
            <pc:sldMk cId="2281310149" sldId="2076138063"/>
            <ac:spMk id="15" creationId="{5D5E4EF2-46F2-43E8-BCA0-3137C6BBED04}"/>
          </ac:spMkLst>
        </pc:spChg>
        <pc:spChg chg="add mod">
          <ac:chgData name="Karol Witkowiak" userId="f4285eae-5a1f-483b-93bc-76002ef4734b" providerId="ADAL" clId="{EE5F2C3E-E874-449B-A0D2-91AD39074DBB}" dt="2021-10-11T10:46:43.299" v="90" actId="20577"/>
          <ac:spMkLst>
            <pc:docMk/>
            <pc:sldMk cId="2281310149" sldId="2076138063"/>
            <ac:spMk id="17" creationId="{CB673EE2-2477-4EC1-A072-718441272877}"/>
          </ac:spMkLst>
        </pc:spChg>
      </pc:sldChg>
      <pc:sldChg chg="add del">
        <pc:chgData name="Karol Witkowiak" userId="f4285eae-5a1f-483b-93bc-76002ef4734b" providerId="ADAL" clId="{EE5F2C3E-E874-449B-A0D2-91AD39074DBB}" dt="2021-10-12T06:51:50.847" v="1282" actId="47"/>
        <pc:sldMkLst>
          <pc:docMk/>
          <pc:sldMk cId="136309884" sldId="2076138066"/>
        </pc:sldMkLst>
      </pc:sldChg>
      <pc:sldChg chg="del">
        <pc:chgData name="Karol Witkowiak" userId="f4285eae-5a1f-483b-93bc-76002ef4734b" providerId="ADAL" clId="{EE5F2C3E-E874-449B-A0D2-91AD39074DBB}" dt="2021-10-11T20:22:13.126" v="1219" actId="2696"/>
        <pc:sldMkLst>
          <pc:docMk/>
          <pc:sldMk cId="1395269420" sldId="2076138071"/>
        </pc:sldMkLst>
      </pc:sldChg>
      <pc:sldChg chg="del">
        <pc:chgData name="Karol Witkowiak" userId="f4285eae-5a1f-483b-93bc-76002ef4734b" providerId="ADAL" clId="{EE5F2C3E-E874-449B-A0D2-91AD39074DBB}" dt="2021-10-11T20:22:10.303" v="1218" actId="2696"/>
        <pc:sldMkLst>
          <pc:docMk/>
          <pc:sldMk cId="1484728620" sldId="2076138072"/>
        </pc:sldMkLst>
      </pc:sldChg>
      <pc:sldChg chg="del">
        <pc:chgData name="Karol Witkowiak" userId="f4285eae-5a1f-483b-93bc-76002ef4734b" providerId="ADAL" clId="{EE5F2C3E-E874-449B-A0D2-91AD39074DBB}" dt="2021-10-11T20:22:02.319" v="1215" actId="2696"/>
        <pc:sldMkLst>
          <pc:docMk/>
          <pc:sldMk cId="2743416341" sldId="2076138073"/>
        </pc:sldMkLst>
      </pc:sldChg>
      <pc:sldChg chg="del">
        <pc:chgData name="Karol Witkowiak" userId="f4285eae-5a1f-483b-93bc-76002ef4734b" providerId="ADAL" clId="{EE5F2C3E-E874-449B-A0D2-91AD39074DBB}" dt="2021-10-11T20:21:56.022" v="1214" actId="2696"/>
        <pc:sldMkLst>
          <pc:docMk/>
          <pc:sldMk cId="986071649" sldId="2076138074"/>
        </pc:sldMkLst>
      </pc:sldChg>
      <pc:sldChg chg="del">
        <pc:chgData name="Karol Witkowiak" userId="f4285eae-5a1f-483b-93bc-76002ef4734b" providerId="ADAL" clId="{EE5F2C3E-E874-449B-A0D2-91AD39074DBB}" dt="2021-10-11T20:21:51.387" v="1213" actId="2696"/>
        <pc:sldMkLst>
          <pc:docMk/>
          <pc:sldMk cId="1075088033" sldId="2076138075"/>
        </pc:sldMkLst>
      </pc:sldChg>
      <pc:sldChg chg="add del">
        <pc:chgData name="Karol Witkowiak" userId="f4285eae-5a1f-483b-93bc-76002ef4734b" providerId="ADAL" clId="{EE5F2C3E-E874-449B-A0D2-91AD39074DBB}" dt="2021-10-11T20:22:36.526" v="1222" actId="2696"/>
        <pc:sldMkLst>
          <pc:docMk/>
          <pc:sldMk cId="2134988293" sldId="2076138076"/>
        </pc:sldMkLst>
      </pc:sldChg>
      <pc:sldChg chg="addSp modSp add mod modClrScheme chgLayout">
        <pc:chgData name="Karol Witkowiak" userId="f4285eae-5a1f-483b-93bc-76002ef4734b" providerId="ADAL" clId="{EE5F2C3E-E874-449B-A0D2-91AD39074DBB}" dt="2021-10-11T19:56:25.305" v="632" actId="20577"/>
        <pc:sldMkLst>
          <pc:docMk/>
          <pc:sldMk cId="2396074965" sldId="2076138077"/>
        </pc:sldMkLst>
        <pc:spChg chg="mod">
          <ac:chgData name="Karol Witkowiak" userId="f4285eae-5a1f-483b-93bc-76002ef4734b" providerId="ADAL" clId="{EE5F2C3E-E874-449B-A0D2-91AD39074DBB}" dt="2021-10-11T19:54:33.610" v="613" actId="20577"/>
          <ac:spMkLst>
            <pc:docMk/>
            <pc:sldMk cId="2396074965" sldId="2076138077"/>
            <ac:spMk id="2" creationId="{5D61D005-51B4-4C1C-8141-9EDE2A782C46}"/>
          </ac:spMkLst>
        </pc:spChg>
        <pc:spChg chg="mod">
          <ac:chgData name="Karol Witkowiak" userId="f4285eae-5a1f-483b-93bc-76002ef4734b" providerId="ADAL" clId="{EE5F2C3E-E874-449B-A0D2-91AD39074DBB}" dt="2021-10-11T19:56:25.305" v="632" actId="20577"/>
          <ac:spMkLst>
            <pc:docMk/>
            <pc:sldMk cId="2396074965" sldId="2076138077"/>
            <ac:spMk id="17" creationId="{CB673EE2-2477-4EC1-A072-718441272877}"/>
          </ac:spMkLst>
        </pc:spChg>
        <pc:picChg chg="add mod">
          <ac:chgData name="Karol Witkowiak" userId="f4285eae-5a1f-483b-93bc-76002ef4734b" providerId="ADAL" clId="{EE5F2C3E-E874-449B-A0D2-91AD39074DBB}" dt="2021-10-11T19:42:23.701" v="153" actId="1076"/>
          <ac:picMkLst>
            <pc:docMk/>
            <pc:sldMk cId="2396074965" sldId="2076138077"/>
            <ac:picMk id="4" creationId="{99BAE842-852C-404B-82A4-45F5AED997CE}"/>
          </ac:picMkLst>
        </pc:picChg>
      </pc:sldChg>
      <pc:sldChg chg="modSp add mod">
        <pc:chgData name="Karol Witkowiak" userId="f4285eae-5a1f-483b-93bc-76002ef4734b" providerId="ADAL" clId="{EE5F2C3E-E874-449B-A0D2-91AD39074DBB}" dt="2021-10-11T20:10:19.092" v="988" actId="20577"/>
        <pc:sldMkLst>
          <pc:docMk/>
          <pc:sldMk cId="203623324" sldId="2076138078"/>
        </pc:sldMkLst>
        <pc:spChg chg="mod">
          <ac:chgData name="Karol Witkowiak" userId="f4285eae-5a1f-483b-93bc-76002ef4734b" providerId="ADAL" clId="{EE5F2C3E-E874-449B-A0D2-91AD39074DBB}" dt="2021-10-11T19:55:11.474" v="629" actId="20577"/>
          <ac:spMkLst>
            <pc:docMk/>
            <pc:sldMk cId="203623324" sldId="2076138078"/>
            <ac:spMk id="2" creationId="{5D61D005-51B4-4C1C-8141-9EDE2A782C46}"/>
          </ac:spMkLst>
        </pc:spChg>
        <pc:spChg chg="mod">
          <ac:chgData name="Karol Witkowiak" userId="f4285eae-5a1f-483b-93bc-76002ef4734b" providerId="ADAL" clId="{EE5F2C3E-E874-449B-A0D2-91AD39074DBB}" dt="2021-10-11T20:10:19.092" v="988" actId="20577"/>
          <ac:spMkLst>
            <pc:docMk/>
            <pc:sldMk cId="203623324" sldId="2076138078"/>
            <ac:spMk id="17" creationId="{CB673EE2-2477-4EC1-A072-718441272877}"/>
          </ac:spMkLst>
        </pc:spChg>
        <pc:picChg chg="mod">
          <ac:chgData name="Karol Witkowiak" userId="f4285eae-5a1f-483b-93bc-76002ef4734b" providerId="ADAL" clId="{EE5F2C3E-E874-449B-A0D2-91AD39074DBB}" dt="2021-10-11T19:55:45.193" v="630" actId="14826"/>
          <ac:picMkLst>
            <pc:docMk/>
            <pc:sldMk cId="203623324" sldId="2076138078"/>
            <ac:picMk id="4" creationId="{99BAE842-852C-404B-82A4-45F5AED997CE}"/>
          </ac:picMkLst>
        </pc:picChg>
      </pc:sldChg>
      <pc:sldChg chg="modSp add mod">
        <pc:chgData name="Karol Witkowiak" userId="f4285eae-5a1f-483b-93bc-76002ef4734b" providerId="ADAL" clId="{EE5F2C3E-E874-449B-A0D2-91AD39074DBB}" dt="2021-10-11T20:21:23.515" v="1212" actId="20577"/>
        <pc:sldMkLst>
          <pc:docMk/>
          <pc:sldMk cId="1018900416" sldId="2076138079"/>
        </pc:sldMkLst>
        <pc:spChg chg="mod">
          <ac:chgData name="Karol Witkowiak" userId="f4285eae-5a1f-483b-93bc-76002ef4734b" providerId="ADAL" clId="{EE5F2C3E-E874-449B-A0D2-91AD39074DBB}" dt="2021-10-11T20:13:34.225" v="1004" actId="20577"/>
          <ac:spMkLst>
            <pc:docMk/>
            <pc:sldMk cId="1018900416" sldId="2076138079"/>
            <ac:spMk id="2" creationId="{5D61D005-51B4-4C1C-8141-9EDE2A782C46}"/>
          </ac:spMkLst>
        </pc:spChg>
        <pc:spChg chg="mod">
          <ac:chgData name="Karol Witkowiak" userId="f4285eae-5a1f-483b-93bc-76002ef4734b" providerId="ADAL" clId="{EE5F2C3E-E874-449B-A0D2-91AD39074DBB}" dt="2021-10-11T20:21:23.515" v="1212" actId="20577"/>
          <ac:spMkLst>
            <pc:docMk/>
            <pc:sldMk cId="1018900416" sldId="2076138079"/>
            <ac:spMk id="17" creationId="{CB673EE2-2477-4EC1-A072-718441272877}"/>
          </ac:spMkLst>
        </pc:spChg>
        <pc:picChg chg="mod">
          <ac:chgData name="Karol Witkowiak" userId="f4285eae-5a1f-483b-93bc-76002ef4734b" providerId="ADAL" clId="{EE5F2C3E-E874-449B-A0D2-91AD39074DBB}" dt="2021-10-11T20:11:34.181" v="992" actId="1076"/>
          <ac:picMkLst>
            <pc:docMk/>
            <pc:sldMk cId="1018900416" sldId="2076138079"/>
            <ac:picMk id="4" creationId="{99BAE842-852C-404B-82A4-45F5AED997CE}"/>
          </ac:picMkLst>
        </pc:picChg>
      </pc:sldChg>
      <pc:sldChg chg="addSp delSp modSp add mod ord modClrScheme chgLayout">
        <pc:chgData name="Karol Witkowiak" userId="f4285eae-5a1f-483b-93bc-76002ef4734b" providerId="ADAL" clId="{EE5F2C3E-E874-449B-A0D2-91AD39074DBB}" dt="2021-10-12T06:51:44.622" v="1281" actId="27636"/>
        <pc:sldMkLst>
          <pc:docMk/>
          <pc:sldMk cId="189935161" sldId="2076138080"/>
        </pc:sldMkLst>
        <pc:spChg chg="mod ord">
          <ac:chgData name="Karol Witkowiak" userId="f4285eae-5a1f-483b-93bc-76002ef4734b" providerId="ADAL" clId="{EE5F2C3E-E874-449B-A0D2-91AD39074DBB}" dt="2021-10-12T06:51:44.622" v="1281" actId="27636"/>
          <ac:spMkLst>
            <pc:docMk/>
            <pc:sldMk cId="189935161" sldId="2076138080"/>
            <ac:spMk id="2" creationId="{5D61D005-51B4-4C1C-8141-9EDE2A782C46}"/>
          </ac:spMkLst>
        </pc:spChg>
        <pc:spChg chg="add del mod">
          <ac:chgData name="Karol Witkowiak" userId="f4285eae-5a1f-483b-93bc-76002ef4734b" providerId="ADAL" clId="{EE5F2C3E-E874-449B-A0D2-91AD39074DBB}" dt="2021-10-12T06:51:32.995" v="1278" actId="478"/>
          <ac:spMkLst>
            <pc:docMk/>
            <pc:sldMk cId="189935161" sldId="2076138080"/>
            <ac:spMk id="4" creationId="{101D6C2C-C859-4C03-992B-4FCDBB2D828F}"/>
          </ac:spMkLst>
        </pc:spChg>
        <pc:spChg chg="del mod ord">
          <ac:chgData name="Karol Witkowiak" userId="f4285eae-5a1f-483b-93bc-76002ef4734b" providerId="ADAL" clId="{EE5F2C3E-E874-449B-A0D2-91AD39074DBB}" dt="2021-10-12T06:51:18.899" v="1256" actId="478"/>
          <ac:spMkLst>
            <pc:docMk/>
            <pc:sldMk cId="189935161" sldId="2076138080"/>
            <ac:spMk id="17" creationId="{CB673EE2-2477-4EC1-A072-718441272877}"/>
          </ac:spMkLst>
        </pc:spChg>
      </pc:sldChg>
      <pc:sldChg chg="add del">
        <pc:chgData name="Karol Witkowiak" userId="f4285eae-5a1f-483b-93bc-76002ef4734b" providerId="ADAL" clId="{EE5F2C3E-E874-449B-A0D2-91AD39074DBB}" dt="2021-10-11T20:22:08.274" v="1217" actId="2696"/>
        <pc:sldMkLst>
          <pc:docMk/>
          <pc:sldMk cId="315016740" sldId="2076138080"/>
        </pc:sldMkLst>
      </pc:sldChg>
    </pc:docChg>
  </pc:docChgLst>
  <pc:docChgLst>
    <pc:chgData name="Karol Witkowiak" userId="f4285eae-5a1f-483b-93bc-76002ef4734b" providerId="ADAL" clId="{F5451964-A887-4A48-BF3F-80C86A7BBA95}"/>
    <pc:docChg chg="undo custSel addSld delSld modSld modSection">
      <pc:chgData name="Karol Witkowiak" userId="f4285eae-5a1f-483b-93bc-76002ef4734b" providerId="ADAL" clId="{F5451964-A887-4A48-BF3F-80C86A7BBA95}" dt="2022-05-15T08:25:15.986" v="330" actId="20577"/>
      <pc:docMkLst>
        <pc:docMk/>
      </pc:docMkLst>
      <pc:sldChg chg="modSp mod">
        <pc:chgData name="Karol Witkowiak" userId="f4285eae-5a1f-483b-93bc-76002ef4734b" providerId="ADAL" clId="{F5451964-A887-4A48-BF3F-80C86A7BBA95}" dt="2022-05-08T14:52:51.609" v="154" actId="20577"/>
        <pc:sldMkLst>
          <pc:docMk/>
          <pc:sldMk cId="2281310149" sldId="2076138063"/>
        </pc:sldMkLst>
        <pc:spChg chg="mod">
          <ac:chgData name="Karol Witkowiak" userId="f4285eae-5a1f-483b-93bc-76002ef4734b" providerId="ADAL" clId="{F5451964-A887-4A48-BF3F-80C86A7BBA95}" dt="2022-05-07T15:31:55.491" v="15" actId="14100"/>
          <ac:spMkLst>
            <pc:docMk/>
            <pc:sldMk cId="2281310149" sldId="2076138063"/>
            <ac:spMk id="2" creationId="{5D61D005-51B4-4C1C-8141-9EDE2A782C46}"/>
          </ac:spMkLst>
        </pc:spChg>
        <pc:spChg chg="mod">
          <ac:chgData name="Karol Witkowiak" userId="f4285eae-5a1f-483b-93bc-76002ef4734b" providerId="ADAL" clId="{F5451964-A887-4A48-BF3F-80C86A7BBA95}" dt="2022-05-08T14:52:51.609" v="154" actId="20577"/>
          <ac:spMkLst>
            <pc:docMk/>
            <pc:sldMk cId="2281310149" sldId="2076138063"/>
            <ac:spMk id="17" creationId="{CB673EE2-2477-4EC1-A072-718441272877}"/>
          </ac:spMkLst>
        </pc:spChg>
      </pc:sldChg>
      <pc:sldChg chg="modSp mod modAnim">
        <pc:chgData name="Karol Witkowiak" userId="f4285eae-5a1f-483b-93bc-76002ef4734b" providerId="ADAL" clId="{F5451964-A887-4A48-BF3F-80C86A7BBA95}" dt="2022-05-09T20:14:25.117" v="166"/>
        <pc:sldMkLst>
          <pc:docMk/>
          <pc:sldMk cId="2396074965" sldId="2076138077"/>
        </pc:sldMkLst>
        <pc:spChg chg="mod">
          <ac:chgData name="Karol Witkowiak" userId="f4285eae-5a1f-483b-93bc-76002ef4734b" providerId="ADAL" clId="{F5451964-A887-4A48-BF3F-80C86A7BBA95}" dt="2022-05-08T14:50:52.626" v="120" actId="20577"/>
          <ac:spMkLst>
            <pc:docMk/>
            <pc:sldMk cId="2396074965" sldId="2076138077"/>
            <ac:spMk id="2" creationId="{5D61D005-51B4-4C1C-8141-9EDE2A782C46}"/>
          </ac:spMkLst>
        </pc:spChg>
      </pc:sldChg>
      <pc:sldChg chg="modSp mod modTransition modAnim">
        <pc:chgData name="Karol Witkowiak" userId="f4285eae-5a1f-483b-93bc-76002ef4734b" providerId="ADAL" clId="{F5451964-A887-4A48-BF3F-80C86A7BBA95}" dt="2022-05-10T20:12:05.245" v="316" actId="27636"/>
        <pc:sldMkLst>
          <pc:docMk/>
          <pc:sldMk cId="203623324" sldId="2076138078"/>
        </pc:sldMkLst>
        <pc:spChg chg="mod">
          <ac:chgData name="Karol Witkowiak" userId="f4285eae-5a1f-483b-93bc-76002ef4734b" providerId="ADAL" clId="{F5451964-A887-4A48-BF3F-80C86A7BBA95}" dt="2022-05-08T14:50:44.992" v="106" actId="20577"/>
          <ac:spMkLst>
            <pc:docMk/>
            <pc:sldMk cId="203623324" sldId="2076138078"/>
            <ac:spMk id="2" creationId="{5D61D005-51B4-4C1C-8141-9EDE2A782C46}"/>
          </ac:spMkLst>
        </pc:spChg>
        <pc:spChg chg="mod">
          <ac:chgData name="Karol Witkowiak" userId="f4285eae-5a1f-483b-93bc-76002ef4734b" providerId="ADAL" clId="{F5451964-A887-4A48-BF3F-80C86A7BBA95}" dt="2022-05-10T20:12:05.245" v="316" actId="27636"/>
          <ac:spMkLst>
            <pc:docMk/>
            <pc:sldMk cId="203623324" sldId="2076138078"/>
            <ac:spMk id="17" creationId="{CB673EE2-2477-4EC1-A072-718441272877}"/>
          </ac:spMkLst>
        </pc:spChg>
      </pc:sldChg>
      <pc:sldChg chg="modSp mod modAnim">
        <pc:chgData name="Karol Witkowiak" userId="f4285eae-5a1f-483b-93bc-76002ef4734b" providerId="ADAL" clId="{F5451964-A887-4A48-BF3F-80C86A7BBA95}" dt="2022-05-09T20:18:28.900" v="179"/>
        <pc:sldMkLst>
          <pc:docMk/>
          <pc:sldMk cId="1018900416" sldId="2076138079"/>
        </pc:sldMkLst>
        <pc:spChg chg="mod">
          <ac:chgData name="Karol Witkowiak" userId="f4285eae-5a1f-483b-93bc-76002ef4734b" providerId="ADAL" clId="{F5451964-A887-4A48-BF3F-80C86A7BBA95}" dt="2022-05-08T14:50:37.219" v="92" actId="20577"/>
          <ac:spMkLst>
            <pc:docMk/>
            <pc:sldMk cId="1018900416" sldId="2076138079"/>
            <ac:spMk id="2" creationId="{5D61D005-51B4-4C1C-8141-9EDE2A782C46}"/>
          </ac:spMkLst>
        </pc:spChg>
        <pc:spChg chg="mod">
          <ac:chgData name="Karol Witkowiak" userId="f4285eae-5a1f-483b-93bc-76002ef4734b" providerId="ADAL" clId="{F5451964-A887-4A48-BF3F-80C86A7BBA95}" dt="2022-05-07T19:16:19.698" v="21" actId="20577"/>
          <ac:spMkLst>
            <pc:docMk/>
            <pc:sldMk cId="1018900416" sldId="2076138079"/>
            <ac:spMk id="17" creationId="{CB673EE2-2477-4EC1-A072-718441272877}"/>
          </ac:spMkLst>
        </pc:spChg>
      </pc:sldChg>
      <pc:sldChg chg="modSp mod modAnim">
        <pc:chgData name="Karol Witkowiak" userId="f4285eae-5a1f-483b-93bc-76002ef4734b" providerId="ADAL" clId="{F5451964-A887-4A48-BF3F-80C86A7BBA95}" dt="2022-05-09T20:15:13.106" v="169"/>
        <pc:sldMkLst>
          <pc:docMk/>
          <pc:sldMk cId="166118843" sldId="2076138081"/>
        </pc:sldMkLst>
        <pc:spChg chg="mod">
          <ac:chgData name="Karol Witkowiak" userId="f4285eae-5a1f-483b-93bc-76002ef4734b" providerId="ADAL" clId="{F5451964-A887-4A48-BF3F-80C86A7BBA95}" dt="2022-05-08T14:51:08.959" v="135" actId="14100"/>
          <ac:spMkLst>
            <pc:docMk/>
            <pc:sldMk cId="166118843" sldId="2076138081"/>
            <ac:spMk id="2" creationId="{5D61D005-51B4-4C1C-8141-9EDE2A782C46}"/>
          </ac:spMkLst>
        </pc:spChg>
        <pc:spChg chg="mod">
          <ac:chgData name="Karol Witkowiak" userId="f4285eae-5a1f-483b-93bc-76002ef4734b" providerId="ADAL" clId="{F5451964-A887-4A48-BF3F-80C86A7BBA95}" dt="2022-05-07T19:19:08.875" v="53" actId="20577"/>
          <ac:spMkLst>
            <pc:docMk/>
            <pc:sldMk cId="166118843" sldId="2076138081"/>
            <ac:spMk id="17" creationId="{CB673EE2-2477-4EC1-A072-718441272877}"/>
          </ac:spMkLst>
        </pc:spChg>
      </pc:sldChg>
      <pc:sldChg chg="modSp mod">
        <pc:chgData name="Karol Witkowiak" userId="f4285eae-5a1f-483b-93bc-76002ef4734b" providerId="ADAL" clId="{F5451964-A887-4A48-BF3F-80C86A7BBA95}" dt="2022-05-08T14:51:20.567" v="149" actId="20577"/>
        <pc:sldMkLst>
          <pc:docMk/>
          <pc:sldMk cId="3803543275" sldId="2076138085"/>
        </pc:sldMkLst>
        <pc:spChg chg="mod">
          <ac:chgData name="Karol Witkowiak" userId="f4285eae-5a1f-483b-93bc-76002ef4734b" providerId="ADAL" clId="{F5451964-A887-4A48-BF3F-80C86A7BBA95}" dt="2022-05-08T14:51:20.567" v="149" actId="20577"/>
          <ac:spMkLst>
            <pc:docMk/>
            <pc:sldMk cId="3803543275" sldId="2076138085"/>
            <ac:spMk id="2" creationId="{5D61D005-51B4-4C1C-8141-9EDE2A782C46}"/>
          </ac:spMkLst>
        </pc:spChg>
      </pc:sldChg>
      <pc:sldChg chg="modAnim">
        <pc:chgData name="Karol Witkowiak" userId="f4285eae-5a1f-483b-93bc-76002ef4734b" providerId="ADAL" clId="{F5451964-A887-4A48-BF3F-80C86A7BBA95}" dt="2022-05-09T20:36:56.803" v="201"/>
        <pc:sldMkLst>
          <pc:docMk/>
          <pc:sldMk cId="3507088377" sldId="2076138086"/>
        </pc:sldMkLst>
      </pc:sldChg>
      <pc:sldChg chg="modSp mod">
        <pc:chgData name="Karol Witkowiak" userId="f4285eae-5a1f-483b-93bc-76002ef4734b" providerId="ADAL" clId="{F5451964-A887-4A48-BF3F-80C86A7BBA95}" dt="2022-05-15T08:25:15.986" v="330" actId="20577"/>
        <pc:sldMkLst>
          <pc:docMk/>
          <pc:sldMk cId="2196284164" sldId="2076138088"/>
        </pc:sldMkLst>
        <pc:spChg chg="mod">
          <ac:chgData name="Karol Witkowiak" userId="f4285eae-5a1f-483b-93bc-76002ef4734b" providerId="ADAL" clId="{F5451964-A887-4A48-BF3F-80C86A7BBA95}" dt="2022-05-15T08:25:15.986" v="330" actId="20577"/>
          <ac:spMkLst>
            <pc:docMk/>
            <pc:sldMk cId="2196284164" sldId="2076138088"/>
            <ac:spMk id="7" creationId="{4808F3A4-C1F8-4D32-8A33-0E71F0FB61E5}"/>
          </ac:spMkLst>
        </pc:spChg>
      </pc:sldChg>
      <pc:sldChg chg="addSp delSp modSp add mod modClrScheme chgLayout">
        <pc:chgData name="Karol Witkowiak" userId="f4285eae-5a1f-483b-93bc-76002ef4734b" providerId="ADAL" clId="{F5451964-A887-4A48-BF3F-80C86A7BBA95}" dt="2022-05-07T19:45:19.056" v="78" actId="1076"/>
        <pc:sldMkLst>
          <pc:docMk/>
          <pc:sldMk cId="304800827" sldId="2076138092"/>
        </pc:sldMkLst>
        <pc:spChg chg="add del mod">
          <ac:chgData name="Karol Witkowiak" userId="f4285eae-5a1f-483b-93bc-76002ef4734b" providerId="ADAL" clId="{F5451964-A887-4A48-BF3F-80C86A7BBA95}" dt="2022-05-07T19:42:45.962" v="57" actId="478"/>
          <ac:spMkLst>
            <pc:docMk/>
            <pc:sldMk cId="304800827" sldId="2076138092"/>
            <ac:spMk id="3" creationId="{B3454719-FB73-A406-FBA3-FA95A83B28B9}"/>
          </ac:spMkLst>
        </pc:spChg>
        <pc:spChg chg="mod ord">
          <ac:chgData name="Karol Witkowiak" userId="f4285eae-5a1f-483b-93bc-76002ef4734b" providerId="ADAL" clId="{F5451964-A887-4A48-BF3F-80C86A7BBA95}" dt="2022-05-07T19:45:15.704" v="76" actId="1076"/>
          <ac:spMkLst>
            <pc:docMk/>
            <pc:sldMk cId="304800827" sldId="2076138092"/>
            <ac:spMk id="6" creationId="{442CEC66-F274-4A35-8590-E6852274E1B7}"/>
          </ac:spMkLst>
        </pc:spChg>
        <pc:spChg chg="del mod">
          <ac:chgData name="Karol Witkowiak" userId="f4285eae-5a1f-483b-93bc-76002ef4734b" providerId="ADAL" clId="{F5451964-A887-4A48-BF3F-80C86A7BBA95}" dt="2022-05-07T19:42:43.806" v="56" actId="478"/>
          <ac:spMkLst>
            <pc:docMk/>
            <pc:sldMk cId="304800827" sldId="2076138092"/>
            <ac:spMk id="7" creationId="{4808F3A4-C1F8-4D32-8A33-0E71F0FB61E5}"/>
          </ac:spMkLst>
        </pc:spChg>
        <pc:spChg chg="add del mod ord">
          <ac:chgData name="Karol Witkowiak" userId="f4285eae-5a1f-483b-93bc-76002ef4734b" providerId="ADAL" clId="{F5451964-A887-4A48-BF3F-80C86A7BBA95}" dt="2022-05-07T19:44:55.368" v="70" actId="478"/>
          <ac:spMkLst>
            <pc:docMk/>
            <pc:sldMk cId="304800827" sldId="2076138092"/>
            <ac:spMk id="8" creationId="{ABC93D53-709F-BA68-5EE5-150695E795D0}"/>
          </ac:spMkLst>
        </pc:spChg>
        <pc:spChg chg="add del mod">
          <ac:chgData name="Karol Witkowiak" userId="f4285eae-5a1f-483b-93bc-76002ef4734b" providerId="ADAL" clId="{F5451964-A887-4A48-BF3F-80C86A7BBA95}" dt="2022-05-07T19:44:28.786" v="65" actId="26606"/>
          <ac:spMkLst>
            <pc:docMk/>
            <pc:sldMk cId="304800827" sldId="2076138092"/>
            <ac:spMk id="11" creationId="{3EAA4B47-1D20-C2B1-74C6-4F88243D15D9}"/>
          </ac:spMkLst>
        </pc:spChg>
        <pc:picChg chg="add del mod">
          <ac:chgData name="Karol Witkowiak" userId="f4285eae-5a1f-483b-93bc-76002ef4734b" providerId="ADAL" clId="{F5451964-A887-4A48-BF3F-80C86A7BBA95}" dt="2022-05-07T19:44:04.239" v="63" actId="21"/>
          <ac:picMkLst>
            <pc:docMk/>
            <pc:sldMk cId="304800827" sldId="2076138092"/>
            <ac:picMk id="5" creationId="{C9C570F3-1F0E-A816-6BA7-C2CD994605E7}"/>
          </ac:picMkLst>
        </pc:picChg>
        <pc:picChg chg="add mod">
          <ac:chgData name="Karol Witkowiak" userId="f4285eae-5a1f-483b-93bc-76002ef4734b" providerId="ADAL" clId="{F5451964-A887-4A48-BF3F-80C86A7BBA95}" dt="2022-05-07T19:45:19.056" v="78" actId="1076"/>
          <ac:picMkLst>
            <pc:docMk/>
            <pc:sldMk cId="304800827" sldId="2076138092"/>
            <ac:picMk id="10" creationId="{9D40A714-3A52-6357-E4BA-136373CD4D14}"/>
          </ac:picMkLst>
        </pc:picChg>
      </pc:sldChg>
      <pc:sldChg chg="new del">
        <pc:chgData name="Karol Witkowiak" userId="f4285eae-5a1f-483b-93bc-76002ef4734b" providerId="ADAL" clId="{F5451964-A887-4A48-BF3F-80C86A7BBA95}" dt="2022-05-09T20:10:03.125" v="156" actId="2696"/>
        <pc:sldMkLst>
          <pc:docMk/>
          <pc:sldMk cId="2411442120" sldId="2076138093"/>
        </pc:sldMkLst>
      </pc:sldChg>
      <pc:sldChg chg="new del">
        <pc:chgData name="Karol Witkowiak" userId="f4285eae-5a1f-483b-93bc-76002ef4734b" providerId="ADAL" clId="{F5451964-A887-4A48-BF3F-80C86A7BBA95}" dt="2022-05-09T20:10:45.286" v="158" actId="2696"/>
        <pc:sldMkLst>
          <pc:docMk/>
          <pc:sldMk cId="3320102686" sldId="2076138093"/>
        </pc:sldMkLst>
      </pc:sldChg>
    </pc:docChg>
  </pc:docChgLst>
  <pc:docChgLst>
    <pc:chgData name="Karol Witkowiak" userId="f4285eae-5a1f-483b-93bc-76002ef4734b" providerId="ADAL" clId="{5E08A253-1EA5-47A1-BE6C-3642B17E241A}"/>
    <pc:docChg chg="undo custSel addSld delSld modSld sldOrd modSection">
      <pc:chgData name="Karol Witkowiak" userId="f4285eae-5a1f-483b-93bc-76002ef4734b" providerId="ADAL" clId="{5E08A253-1EA5-47A1-BE6C-3642B17E241A}" dt="2021-11-18T09:06:05.066" v="1258" actId="20577"/>
      <pc:docMkLst>
        <pc:docMk/>
      </pc:docMkLst>
      <pc:sldChg chg="modSp mod">
        <pc:chgData name="Karol Witkowiak" userId="f4285eae-5a1f-483b-93bc-76002ef4734b" providerId="ADAL" clId="{5E08A253-1EA5-47A1-BE6C-3642B17E241A}" dt="2021-11-18T09:03:36.497" v="1230" actId="207"/>
        <pc:sldMkLst>
          <pc:docMk/>
          <pc:sldMk cId="2281310149" sldId="2076138063"/>
        </pc:sldMkLst>
        <pc:spChg chg="mod">
          <ac:chgData name="Karol Witkowiak" userId="f4285eae-5a1f-483b-93bc-76002ef4734b" providerId="ADAL" clId="{5E08A253-1EA5-47A1-BE6C-3642B17E241A}" dt="2021-11-15T19:13:32.657" v="432" actId="120"/>
          <ac:spMkLst>
            <pc:docMk/>
            <pc:sldMk cId="2281310149" sldId="2076138063"/>
            <ac:spMk id="2" creationId="{5D61D005-51B4-4C1C-8141-9EDE2A782C46}"/>
          </ac:spMkLst>
        </pc:spChg>
        <pc:spChg chg="mod">
          <ac:chgData name="Karol Witkowiak" userId="f4285eae-5a1f-483b-93bc-76002ef4734b" providerId="ADAL" clId="{5E08A253-1EA5-47A1-BE6C-3642B17E241A}" dt="2021-11-18T09:03:36.497" v="1230" actId="207"/>
          <ac:spMkLst>
            <pc:docMk/>
            <pc:sldMk cId="2281310149" sldId="2076138063"/>
            <ac:spMk id="17" creationId="{CB673EE2-2477-4EC1-A072-718441272877}"/>
          </ac:spMkLst>
        </pc:spChg>
      </pc:sldChg>
      <pc:sldChg chg="addSp delSp modSp del mod ord">
        <pc:chgData name="Karol Witkowiak" userId="f4285eae-5a1f-483b-93bc-76002ef4734b" providerId="ADAL" clId="{5E08A253-1EA5-47A1-BE6C-3642B17E241A}" dt="2021-11-16T21:23:33.679" v="587" actId="2696"/>
        <pc:sldMkLst>
          <pc:docMk/>
          <pc:sldMk cId="2134988293" sldId="2076138076"/>
        </pc:sldMkLst>
        <pc:spChg chg="del">
          <ac:chgData name="Karol Witkowiak" userId="f4285eae-5a1f-483b-93bc-76002ef4734b" providerId="ADAL" clId="{5E08A253-1EA5-47A1-BE6C-3642B17E241A}" dt="2021-11-13T08:53:28.222" v="15" actId="478"/>
          <ac:spMkLst>
            <pc:docMk/>
            <pc:sldMk cId="2134988293" sldId="2076138076"/>
            <ac:spMk id="2" creationId="{D5C9C073-1C0B-4EA5-A736-E349BAB10A4C}"/>
          </ac:spMkLst>
        </pc:spChg>
        <pc:spChg chg="del">
          <ac:chgData name="Karol Witkowiak" userId="f4285eae-5a1f-483b-93bc-76002ef4734b" providerId="ADAL" clId="{5E08A253-1EA5-47A1-BE6C-3642B17E241A}" dt="2021-11-13T08:53:31.327" v="16" actId="478"/>
          <ac:spMkLst>
            <pc:docMk/>
            <pc:sldMk cId="2134988293" sldId="2076138076"/>
            <ac:spMk id="3" creationId="{9B11E4DA-FE22-492C-9B33-A524A2C20740}"/>
          </ac:spMkLst>
        </pc:spChg>
        <pc:spChg chg="add mod">
          <ac:chgData name="Karol Witkowiak" userId="f4285eae-5a1f-483b-93bc-76002ef4734b" providerId="ADAL" clId="{5E08A253-1EA5-47A1-BE6C-3642B17E241A}" dt="2021-11-16T20:59:35.921" v="526" actId="14100"/>
          <ac:spMkLst>
            <pc:docMk/>
            <pc:sldMk cId="2134988293" sldId="2076138076"/>
            <ac:spMk id="6" creationId="{442CEC66-F274-4A35-8590-E6852274E1B7}"/>
          </ac:spMkLst>
        </pc:spChg>
        <pc:picChg chg="add del mod">
          <ac:chgData name="Karol Witkowiak" userId="f4285eae-5a1f-483b-93bc-76002ef4734b" providerId="ADAL" clId="{5E08A253-1EA5-47A1-BE6C-3642B17E241A}" dt="2021-11-16T21:14:52.772" v="554" actId="478"/>
          <ac:picMkLst>
            <pc:docMk/>
            <pc:sldMk cId="2134988293" sldId="2076138076"/>
            <ac:picMk id="3" creationId="{F0A3ECB4-1299-4B6A-AB10-56032CBEBBE8}"/>
          </ac:picMkLst>
        </pc:picChg>
        <pc:picChg chg="add del mod">
          <ac:chgData name="Karol Witkowiak" userId="f4285eae-5a1f-483b-93bc-76002ef4734b" providerId="ADAL" clId="{5E08A253-1EA5-47A1-BE6C-3642B17E241A}" dt="2021-11-15T20:48:00.147" v="441" actId="478"/>
          <ac:picMkLst>
            <pc:docMk/>
            <pc:sldMk cId="2134988293" sldId="2076138076"/>
            <ac:picMk id="5" creationId="{7E32BB89-FE05-4EEB-B652-F2F570DABEF5}"/>
          </ac:picMkLst>
        </pc:picChg>
      </pc:sldChg>
      <pc:sldChg chg="modSp mod">
        <pc:chgData name="Karol Witkowiak" userId="f4285eae-5a1f-483b-93bc-76002ef4734b" providerId="ADAL" clId="{5E08A253-1EA5-47A1-BE6C-3642B17E241A}" dt="2021-11-17T21:05:47.752" v="1140" actId="20577"/>
        <pc:sldMkLst>
          <pc:docMk/>
          <pc:sldMk cId="2396074965" sldId="2076138077"/>
        </pc:sldMkLst>
        <pc:spChg chg="mod">
          <ac:chgData name="Karol Witkowiak" userId="f4285eae-5a1f-483b-93bc-76002ef4734b" providerId="ADAL" clId="{5E08A253-1EA5-47A1-BE6C-3642B17E241A}" dt="2021-11-17T21:05:47.752" v="1140" actId="20577"/>
          <ac:spMkLst>
            <pc:docMk/>
            <pc:sldMk cId="2396074965" sldId="2076138077"/>
            <ac:spMk id="17" creationId="{CB673EE2-2477-4EC1-A072-718441272877}"/>
          </ac:spMkLst>
        </pc:spChg>
      </pc:sldChg>
      <pc:sldChg chg="modSp mod">
        <pc:chgData name="Karol Witkowiak" userId="f4285eae-5a1f-483b-93bc-76002ef4734b" providerId="ADAL" clId="{5E08A253-1EA5-47A1-BE6C-3642B17E241A}" dt="2021-11-17T21:07:06.556" v="1158" actId="20577"/>
        <pc:sldMkLst>
          <pc:docMk/>
          <pc:sldMk cId="203623324" sldId="2076138078"/>
        </pc:sldMkLst>
        <pc:spChg chg="mod">
          <ac:chgData name="Karol Witkowiak" userId="f4285eae-5a1f-483b-93bc-76002ef4734b" providerId="ADAL" clId="{5E08A253-1EA5-47A1-BE6C-3642B17E241A}" dt="2021-11-17T21:07:06.556" v="1158" actId="20577"/>
          <ac:spMkLst>
            <pc:docMk/>
            <pc:sldMk cId="203623324" sldId="2076138078"/>
            <ac:spMk id="17" creationId="{CB673EE2-2477-4EC1-A072-718441272877}"/>
          </ac:spMkLst>
        </pc:spChg>
      </pc:sldChg>
      <pc:sldChg chg="modSp mod">
        <pc:chgData name="Karol Witkowiak" userId="f4285eae-5a1f-483b-93bc-76002ef4734b" providerId="ADAL" clId="{5E08A253-1EA5-47A1-BE6C-3642B17E241A}" dt="2021-11-18T07:57:48.425" v="1172" actId="20577"/>
        <pc:sldMkLst>
          <pc:docMk/>
          <pc:sldMk cId="1018900416" sldId="2076138079"/>
        </pc:sldMkLst>
        <pc:spChg chg="mod">
          <ac:chgData name="Karol Witkowiak" userId="f4285eae-5a1f-483b-93bc-76002ef4734b" providerId="ADAL" clId="{5E08A253-1EA5-47A1-BE6C-3642B17E241A}" dt="2021-11-18T07:57:48.425" v="1172" actId="20577"/>
          <ac:spMkLst>
            <pc:docMk/>
            <pc:sldMk cId="1018900416" sldId="2076138079"/>
            <ac:spMk id="17" creationId="{CB673EE2-2477-4EC1-A072-718441272877}"/>
          </ac:spMkLst>
        </pc:spChg>
      </pc:sldChg>
      <pc:sldChg chg="addSp delSp modSp del">
        <pc:chgData name="Karol Witkowiak" userId="f4285eae-5a1f-483b-93bc-76002ef4734b" providerId="ADAL" clId="{5E08A253-1EA5-47A1-BE6C-3642B17E241A}" dt="2021-11-13T09:28:23.298" v="186" actId="47"/>
        <pc:sldMkLst>
          <pc:docMk/>
          <pc:sldMk cId="189935161" sldId="2076138080"/>
        </pc:sldMkLst>
        <pc:spChg chg="add del mod">
          <ac:chgData name="Karol Witkowiak" userId="f4285eae-5a1f-483b-93bc-76002ef4734b" providerId="ADAL" clId="{5E08A253-1EA5-47A1-BE6C-3642B17E241A}" dt="2021-11-13T08:40:33.309" v="8"/>
          <ac:spMkLst>
            <pc:docMk/>
            <pc:sldMk cId="189935161" sldId="2076138080"/>
            <ac:spMk id="4" creationId="{90627392-BE43-4FB9-82CA-1D40B252202C}"/>
          </ac:spMkLst>
        </pc:spChg>
      </pc:sldChg>
      <pc:sldChg chg="modSp mod">
        <pc:chgData name="Karol Witkowiak" userId="f4285eae-5a1f-483b-93bc-76002ef4734b" providerId="ADAL" clId="{5E08A253-1EA5-47A1-BE6C-3642B17E241A}" dt="2021-11-18T09:06:05.066" v="1258" actId="20577"/>
        <pc:sldMkLst>
          <pc:docMk/>
          <pc:sldMk cId="166118843" sldId="2076138081"/>
        </pc:sldMkLst>
        <pc:spChg chg="mod">
          <ac:chgData name="Karol Witkowiak" userId="f4285eae-5a1f-483b-93bc-76002ef4734b" providerId="ADAL" clId="{5E08A253-1EA5-47A1-BE6C-3642B17E241A}" dt="2021-11-18T09:06:05.066" v="1258" actId="20577"/>
          <ac:spMkLst>
            <pc:docMk/>
            <pc:sldMk cId="166118843" sldId="2076138081"/>
            <ac:spMk id="17" creationId="{CB673EE2-2477-4EC1-A072-718441272877}"/>
          </ac:spMkLst>
        </pc:spChg>
      </pc:sldChg>
      <pc:sldChg chg="del">
        <pc:chgData name="Karol Witkowiak" userId="f4285eae-5a1f-483b-93bc-76002ef4734b" providerId="ADAL" clId="{5E08A253-1EA5-47A1-BE6C-3642B17E241A}" dt="2021-11-13T08:41:14.104" v="12" actId="2696"/>
        <pc:sldMkLst>
          <pc:docMk/>
          <pc:sldMk cId="2522946254" sldId="2076138083"/>
        </pc:sldMkLst>
      </pc:sldChg>
      <pc:sldChg chg="addSp delSp modSp new mod chgLayout">
        <pc:chgData name="Karol Witkowiak" userId="f4285eae-5a1f-483b-93bc-76002ef4734b" providerId="ADAL" clId="{5E08A253-1EA5-47A1-BE6C-3642B17E241A}" dt="2021-11-13T09:28:20.439" v="185" actId="108"/>
        <pc:sldMkLst>
          <pc:docMk/>
          <pc:sldMk cId="3145663229" sldId="2076138084"/>
        </pc:sldMkLst>
        <pc:spChg chg="del mod ord">
          <ac:chgData name="Karol Witkowiak" userId="f4285eae-5a1f-483b-93bc-76002ef4734b" providerId="ADAL" clId="{5E08A253-1EA5-47A1-BE6C-3642B17E241A}" dt="2021-11-13T08:38:39.513" v="1" actId="700"/>
          <ac:spMkLst>
            <pc:docMk/>
            <pc:sldMk cId="3145663229" sldId="2076138084"/>
            <ac:spMk id="2" creationId="{309E4CB4-C324-435F-A7F0-E6946C32A03C}"/>
          </ac:spMkLst>
        </pc:spChg>
        <pc:spChg chg="del mod ord">
          <ac:chgData name="Karol Witkowiak" userId="f4285eae-5a1f-483b-93bc-76002ef4734b" providerId="ADAL" clId="{5E08A253-1EA5-47A1-BE6C-3642B17E241A}" dt="2021-11-13T08:38:39.513" v="1" actId="700"/>
          <ac:spMkLst>
            <pc:docMk/>
            <pc:sldMk cId="3145663229" sldId="2076138084"/>
            <ac:spMk id="3" creationId="{A9A703DE-D30F-402B-B58C-35A44CE2C132}"/>
          </ac:spMkLst>
        </pc:spChg>
        <pc:spChg chg="add del mod ord">
          <ac:chgData name="Karol Witkowiak" userId="f4285eae-5a1f-483b-93bc-76002ef4734b" providerId="ADAL" clId="{5E08A253-1EA5-47A1-BE6C-3642B17E241A}" dt="2021-11-13T08:40:26.742" v="5" actId="478"/>
          <ac:spMkLst>
            <pc:docMk/>
            <pc:sldMk cId="3145663229" sldId="2076138084"/>
            <ac:spMk id="4" creationId="{483FF0A7-54B6-4130-AAD7-9F38CD4B5E28}"/>
          </ac:spMkLst>
        </pc:spChg>
        <pc:spChg chg="add del mod ord">
          <ac:chgData name="Karol Witkowiak" userId="f4285eae-5a1f-483b-93bc-76002ef4734b" providerId="ADAL" clId="{5E08A253-1EA5-47A1-BE6C-3642B17E241A}" dt="2021-11-13T08:40:28.176" v="6" actId="478"/>
          <ac:spMkLst>
            <pc:docMk/>
            <pc:sldMk cId="3145663229" sldId="2076138084"/>
            <ac:spMk id="5" creationId="{4742ED24-3D3F-4AC0-8738-E753DCA66FEF}"/>
          </ac:spMkLst>
        </pc:spChg>
        <pc:spChg chg="add mod">
          <ac:chgData name="Karol Witkowiak" userId="f4285eae-5a1f-483b-93bc-76002ef4734b" providerId="ADAL" clId="{5E08A253-1EA5-47A1-BE6C-3642B17E241A}" dt="2021-11-13T09:28:20.439" v="185" actId="108"/>
          <ac:spMkLst>
            <pc:docMk/>
            <pc:sldMk cId="3145663229" sldId="2076138084"/>
            <ac:spMk id="8" creationId="{C446CBB8-AC26-4A04-BFD7-D7500FCB0EC4}"/>
          </ac:spMkLst>
        </pc:spChg>
        <pc:spChg chg="add del mod">
          <ac:chgData name="Karol Witkowiak" userId="f4285eae-5a1f-483b-93bc-76002ef4734b" providerId="ADAL" clId="{5E08A253-1EA5-47A1-BE6C-3642B17E241A}" dt="2021-11-13T08:41:34.718" v="14" actId="478"/>
          <ac:spMkLst>
            <pc:docMk/>
            <pc:sldMk cId="3145663229" sldId="2076138084"/>
            <ac:spMk id="9" creationId="{0007FCAF-365B-4D6A-9F8A-7CEC434AD4A1}"/>
          </ac:spMkLst>
        </pc:spChg>
        <pc:picChg chg="add del mod">
          <ac:chgData name="Karol Witkowiak" userId="f4285eae-5a1f-483b-93bc-76002ef4734b" providerId="ADAL" clId="{5E08A253-1EA5-47A1-BE6C-3642B17E241A}" dt="2021-11-13T08:40:15.995" v="4" actId="478"/>
          <ac:picMkLst>
            <pc:docMk/>
            <pc:sldMk cId="3145663229" sldId="2076138084"/>
            <ac:picMk id="7" creationId="{DE53115D-48D8-4B79-B5F9-6F1344CFD162}"/>
          </ac:picMkLst>
        </pc:picChg>
      </pc:sldChg>
      <pc:sldChg chg="addSp delSp modSp add mod ord modClrScheme chgLayout">
        <pc:chgData name="Karol Witkowiak" userId="f4285eae-5a1f-483b-93bc-76002ef4734b" providerId="ADAL" clId="{5E08A253-1EA5-47A1-BE6C-3642B17E241A}" dt="2021-11-16T20:57:33.413" v="512" actId="207"/>
        <pc:sldMkLst>
          <pc:docMk/>
          <pc:sldMk cId="3803543275" sldId="2076138085"/>
        </pc:sldMkLst>
        <pc:spChg chg="mod ord">
          <ac:chgData name="Karol Witkowiak" userId="f4285eae-5a1f-483b-93bc-76002ef4734b" providerId="ADAL" clId="{5E08A253-1EA5-47A1-BE6C-3642B17E241A}" dt="2021-11-16T20:57:33.413" v="512" actId="207"/>
          <ac:spMkLst>
            <pc:docMk/>
            <pc:sldMk cId="3803543275" sldId="2076138085"/>
            <ac:spMk id="2" creationId="{5D61D005-51B4-4C1C-8141-9EDE2A782C46}"/>
          </ac:spMkLst>
        </pc:spChg>
        <pc:spChg chg="add del mod ord">
          <ac:chgData name="Karol Witkowiak" userId="f4285eae-5a1f-483b-93bc-76002ef4734b" providerId="ADAL" clId="{5E08A253-1EA5-47A1-BE6C-3642B17E241A}" dt="2021-11-13T08:55:59.892" v="84" actId="700"/>
          <ac:spMkLst>
            <pc:docMk/>
            <pc:sldMk cId="3803543275" sldId="2076138085"/>
            <ac:spMk id="4" creationId="{F3CBB0AF-9F3A-4275-B3AA-0E84814F44D0}"/>
          </ac:spMkLst>
        </pc:spChg>
        <pc:spChg chg="add del mod ord">
          <ac:chgData name="Karol Witkowiak" userId="f4285eae-5a1f-483b-93bc-76002ef4734b" providerId="ADAL" clId="{5E08A253-1EA5-47A1-BE6C-3642B17E241A}" dt="2021-11-13T08:57:17.036" v="136" actId="478"/>
          <ac:spMkLst>
            <pc:docMk/>
            <pc:sldMk cId="3803543275" sldId="2076138085"/>
            <ac:spMk id="5" creationId="{01B52529-438F-4397-A621-190A323FCD92}"/>
          </ac:spMkLst>
        </pc:spChg>
        <pc:spChg chg="del">
          <ac:chgData name="Karol Witkowiak" userId="f4285eae-5a1f-483b-93bc-76002ef4734b" providerId="ADAL" clId="{5E08A253-1EA5-47A1-BE6C-3642B17E241A}" dt="2021-11-13T08:55:41.780" v="83" actId="478"/>
          <ac:spMkLst>
            <pc:docMk/>
            <pc:sldMk cId="3803543275" sldId="2076138085"/>
            <ac:spMk id="17" creationId="{CB673EE2-2477-4EC1-A072-718441272877}"/>
          </ac:spMkLst>
        </pc:spChg>
      </pc:sldChg>
      <pc:sldChg chg="addSp delSp modSp add mod ord">
        <pc:chgData name="Karol Witkowiak" userId="f4285eae-5a1f-483b-93bc-76002ef4734b" providerId="ADAL" clId="{5E08A253-1EA5-47A1-BE6C-3642B17E241A}" dt="2021-11-18T08:23:56.456" v="1198" actId="14100"/>
        <pc:sldMkLst>
          <pc:docMk/>
          <pc:sldMk cId="3507088377" sldId="2076138086"/>
        </pc:sldMkLst>
        <pc:spChg chg="add del mod">
          <ac:chgData name="Karol Witkowiak" userId="f4285eae-5a1f-483b-93bc-76002ef4734b" providerId="ADAL" clId="{5E08A253-1EA5-47A1-BE6C-3642B17E241A}" dt="2021-11-16T21:37:30.924" v="833" actId="11529"/>
          <ac:spMkLst>
            <pc:docMk/>
            <pc:sldMk cId="3507088377" sldId="2076138086"/>
            <ac:spMk id="2" creationId="{D09D2D3F-E96F-4821-BC09-FFB8FC53B907}"/>
          </ac:spMkLst>
        </pc:spChg>
        <pc:spChg chg="add del mod">
          <ac:chgData name="Karol Witkowiak" userId="f4285eae-5a1f-483b-93bc-76002ef4734b" providerId="ADAL" clId="{5E08A253-1EA5-47A1-BE6C-3642B17E241A}" dt="2021-11-16T21:38:22.647" v="838" actId="478"/>
          <ac:spMkLst>
            <pc:docMk/>
            <pc:sldMk cId="3507088377" sldId="2076138086"/>
            <ac:spMk id="4" creationId="{40438D7B-6233-4EFA-825C-48F6AA5F359A}"/>
          </ac:spMkLst>
        </pc:spChg>
        <pc:spChg chg="add del mod">
          <ac:chgData name="Karol Witkowiak" userId="f4285eae-5a1f-483b-93bc-76002ef4734b" providerId="ADAL" clId="{5E08A253-1EA5-47A1-BE6C-3642B17E241A}" dt="2021-11-16T21:39:05.601" v="848" actId="478"/>
          <ac:spMkLst>
            <pc:docMk/>
            <pc:sldMk cId="3507088377" sldId="2076138086"/>
            <ac:spMk id="5" creationId="{9B3F2F3E-9705-45A9-8629-A1874E1B0FD6}"/>
          </ac:spMkLst>
        </pc:spChg>
        <pc:spChg chg="mod">
          <ac:chgData name="Karol Witkowiak" userId="f4285eae-5a1f-483b-93bc-76002ef4734b" providerId="ADAL" clId="{5E08A253-1EA5-47A1-BE6C-3642B17E241A}" dt="2021-11-16T20:57:47.559" v="513" actId="207"/>
          <ac:spMkLst>
            <pc:docMk/>
            <pc:sldMk cId="3507088377" sldId="2076138086"/>
            <ac:spMk id="6" creationId="{442CEC66-F274-4A35-8590-E6852274E1B7}"/>
          </ac:spMkLst>
        </pc:spChg>
        <pc:spChg chg="add mod">
          <ac:chgData name="Karol Witkowiak" userId="f4285eae-5a1f-483b-93bc-76002ef4734b" providerId="ADAL" clId="{5E08A253-1EA5-47A1-BE6C-3642B17E241A}" dt="2021-11-18T08:23:53.910" v="1197" actId="1076"/>
          <ac:spMkLst>
            <pc:docMk/>
            <pc:sldMk cId="3507088377" sldId="2076138086"/>
            <ac:spMk id="7" creationId="{6C90C5FE-7CEC-4C12-917A-75673F41CD39}"/>
          </ac:spMkLst>
        </pc:spChg>
        <pc:spChg chg="add mod">
          <ac:chgData name="Karol Witkowiak" userId="f4285eae-5a1f-483b-93bc-76002ef4734b" providerId="ADAL" clId="{5E08A253-1EA5-47A1-BE6C-3642B17E241A}" dt="2021-11-18T07:54:27.355" v="1166" actId="17032"/>
          <ac:spMkLst>
            <pc:docMk/>
            <pc:sldMk cId="3507088377" sldId="2076138086"/>
            <ac:spMk id="13" creationId="{6AF1BA05-68F7-4CC4-902B-41119055697F}"/>
          </ac:spMkLst>
        </pc:spChg>
        <pc:spChg chg="add del mod">
          <ac:chgData name="Karol Witkowiak" userId="f4285eae-5a1f-483b-93bc-76002ef4734b" providerId="ADAL" clId="{5E08A253-1EA5-47A1-BE6C-3642B17E241A}" dt="2021-11-16T21:42:12.116" v="899" actId="478"/>
          <ac:spMkLst>
            <pc:docMk/>
            <pc:sldMk cId="3507088377" sldId="2076138086"/>
            <ac:spMk id="14" creationId="{CE388B3C-AA4D-4D73-96ED-66CF7B150E7F}"/>
          </ac:spMkLst>
        </pc:spChg>
        <pc:spChg chg="add mod">
          <ac:chgData name="Karol Witkowiak" userId="f4285eae-5a1f-483b-93bc-76002ef4734b" providerId="ADAL" clId="{5E08A253-1EA5-47A1-BE6C-3642B17E241A}" dt="2021-11-18T08:23:43.899" v="1195" actId="1076"/>
          <ac:spMkLst>
            <pc:docMk/>
            <pc:sldMk cId="3507088377" sldId="2076138086"/>
            <ac:spMk id="15" creationId="{AD174EED-0C88-4E03-AC8F-0F65FC845EAC}"/>
          </ac:spMkLst>
        </pc:spChg>
        <pc:spChg chg="add mod">
          <ac:chgData name="Karol Witkowiak" userId="f4285eae-5a1f-483b-93bc-76002ef4734b" providerId="ADAL" clId="{5E08A253-1EA5-47A1-BE6C-3642B17E241A}" dt="2021-11-16T21:47:11.699" v="992" actId="14100"/>
          <ac:spMkLst>
            <pc:docMk/>
            <pc:sldMk cId="3507088377" sldId="2076138086"/>
            <ac:spMk id="24" creationId="{4BCCD98F-891A-4099-822F-7B2100378C2B}"/>
          </ac:spMkLst>
        </pc:spChg>
        <pc:spChg chg="add mod">
          <ac:chgData name="Karol Witkowiak" userId="f4285eae-5a1f-483b-93bc-76002ef4734b" providerId="ADAL" clId="{5E08A253-1EA5-47A1-BE6C-3642B17E241A}" dt="2021-11-16T21:48:29.005" v="1038" actId="20577"/>
          <ac:spMkLst>
            <pc:docMk/>
            <pc:sldMk cId="3507088377" sldId="2076138086"/>
            <ac:spMk id="25" creationId="{13436A43-276F-442F-804E-92429FB1B146}"/>
          </ac:spMkLst>
        </pc:spChg>
        <pc:picChg chg="add mod">
          <ac:chgData name="Karol Witkowiak" userId="f4285eae-5a1f-483b-93bc-76002ef4734b" providerId="ADAL" clId="{5E08A253-1EA5-47A1-BE6C-3642B17E241A}" dt="2021-11-15T20:47:32.276" v="438" actId="1076"/>
          <ac:picMkLst>
            <pc:docMk/>
            <pc:sldMk cId="3507088377" sldId="2076138086"/>
            <ac:picMk id="3" creationId="{0467B3F8-89B8-402E-B8FA-BF05C43433B8}"/>
          </ac:picMkLst>
        </pc:picChg>
        <pc:picChg chg="del mod">
          <ac:chgData name="Karol Witkowiak" userId="f4285eae-5a1f-483b-93bc-76002ef4734b" providerId="ADAL" clId="{5E08A253-1EA5-47A1-BE6C-3642B17E241A}" dt="2021-11-15T20:47:40.858" v="439" actId="478"/>
          <ac:picMkLst>
            <pc:docMk/>
            <pc:sldMk cId="3507088377" sldId="2076138086"/>
            <ac:picMk id="5" creationId="{7E32BB89-FE05-4EEB-B652-F2F570DABEF5}"/>
          </ac:picMkLst>
        </pc:picChg>
        <pc:cxnChg chg="add del mod">
          <ac:chgData name="Karol Witkowiak" userId="f4285eae-5a1f-483b-93bc-76002ef4734b" providerId="ADAL" clId="{5E08A253-1EA5-47A1-BE6C-3642B17E241A}" dt="2021-11-16T21:40:38.919" v="871" actId="478"/>
          <ac:cxnSpMkLst>
            <pc:docMk/>
            <pc:sldMk cId="3507088377" sldId="2076138086"/>
            <ac:cxnSpMk id="9" creationId="{FE7F1440-A3AC-483F-8906-90729C047D70}"/>
          </ac:cxnSpMkLst>
        </pc:cxnChg>
        <pc:cxnChg chg="add mod">
          <ac:chgData name="Karol Witkowiak" userId="f4285eae-5a1f-483b-93bc-76002ef4734b" providerId="ADAL" clId="{5E08A253-1EA5-47A1-BE6C-3642B17E241A}" dt="2021-11-18T08:23:56.456" v="1198" actId="14100"/>
          <ac:cxnSpMkLst>
            <pc:docMk/>
            <pc:sldMk cId="3507088377" sldId="2076138086"/>
            <ac:cxnSpMk id="19" creationId="{FD938261-310D-4EBB-8C6A-9EDF3AAE115D}"/>
          </ac:cxnSpMkLst>
        </pc:cxnChg>
        <pc:cxnChg chg="add mod">
          <ac:chgData name="Karol Witkowiak" userId="f4285eae-5a1f-483b-93bc-76002ef4734b" providerId="ADAL" clId="{5E08A253-1EA5-47A1-BE6C-3642B17E241A}" dt="2021-11-18T08:23:46.840" v="1196" actId="14100"/>
          <ac:cxnSpMkLst>
            <pc:docMk/>
            <pc:sldMk cId="3507088377" sldId="2076138086"/>
            <ac:cxnSpMk id="21" creationId="{E7D5EC29-8797-4802-862B-A0BD847B4800}"/>
          </ac:cxnSpMkLst>
        </pc:cxnChg>
        <pc:cxnChg chg="add mod">
          <ac:chgData name="Karol Witkowiak" userId="f4285eae-5a1f-483b-93bc-76002ef4734b" providerId="ADAL" clId="{5E08A253-1EA5-47A1-BE6C-3642B17E241A}" dt="2021-11-16T21:47:22.329" v="995" actId="14100"/>
          <ac:cxnSpMkLst>
            <pc:docMk/>
            <pc:sldMk cId="3507088377" sldId="2076138086"/>
            <ac:cxnSpMk id="26" creationId="{7C476389-4DAF-48A3-8EC4-26214B1CDBE4}"/>
          </ac:cxnSpMkLst>
        </pc:cxnChg>
        <pc:cxnChg chg="add mod">
          <ac:chgData name="Karol Witkowiak" userId="f4285eae-5a1f-483b-93bc-76002ef4734b" providerId="ADAL" clId="{5E08A253-1EA5-47A1-BE6C-3642B17E241A}" dt="2021-11-16T21:48:35.811" v="1039" actId="14100"/>
          <ac:cxnSpMkLst>
            <pc:docMk/>
            <pc:sldMk cId="3507088377" sldId="2076138086"/>
            <ac:cxnSpMk id="30" creationId="{02ACADF1-B0F5-4203-8AAD-8A4C902C5838}"/>
          </ac:cxnSpMkLst>
        </pc:cxnChg>
        <pc:cxnChg chg="add mod">
          <ac:chgData name="Karol Witkowiak" userId="f4285eae-5a1f-483b-93bc-76002ef4734b" providerId="ADAL" clId="{5E08A253-1EA5-47A1-BE6C-3642B17E241A}" dt="2021-11-16T21:45:08.938" v="932" actId="1582"/>
          <ac:cxnSpMkLst>
            <pc:docMk/>
            <pc:sldMk cId="3507088377" sldId="2076138086"/>
            <ac:cxnSpMk id="32" creationId="{8B5C00B5-FFD9-4F2A-8026-0BEC024F7ECC}"/>
          </ac:cxnSpMkLst>
        </pc:cxnChg>
      </pc:sldChg>
      <pc:sldChg chg="new del">
        <pc:chgData name="Karol Witkowiak" userId="f4285eae-5a1f-483b-93bc-76002ef4734b" providerId="ADAL" clId="{5E08A253-1EA5-47A1-BE6C-3642B17E241A}" dt="2021-11-13T09:49:19.040" v="216" actId="2696"/>
        <pc:sldMkLst>
          <pc:docMk/>
          <pc:sldMk cId="3509773529" sldId="2076138087"/>
        </pc:sldMkLst>
      </pc:sldChg>
      <pc:sldChg chg="addSp delSp modSp add mod">
        <pc:chgData name="Karol Witkowiak" userId="f4285eae-5a1f-483b-93bc-76002ef4734b" providerId="ADAL" clId="{5E08A253-1EA5-47A1-BE6C-3642B17E241A}" dt="2021-11-16T21:19:58.893" v="582" actId="1582"/>
        <pc:sldMkLst>
          <pc:docMk/>
          <pc:sldMk cId="4208948175" sldId="2076138087"/>
        </pc:sldMkLst>
        <pc:spChg chg="mod">
          <ac:chgData name="Karol Witkowiak" userId="f4285eae-5a1f-483b-93bc-76002ef4734b" providerId="ADAL" clId="{5E08A253-1EA5-47A1-BE6C-3642B17E241A}" dt="2021-11-16T20:58:56.618" v="521" actId="14100"/>
          <ac:spMkLst>
            <pc:docMk/>
            <pc:sldMk cId="4208948175" sldId="2076138087"/>
            <ac:spMk id="6" creationId="{442CEC66-F274-4A35-8590-E6852274E1B7}"/>
          </ac:spMkLst>
        </pc:spChg>
        <pc:picChg chg="add del mod">
          <ac:chgData name="Karol Witkowiak" userId="f4285eae-5a1f-483b-93bc-76002ef4734b" providerId="ADAL" clId="{5E08A253-1EA5-47A1-BE6C-3642B17E241A}" dt="2021-11-15T20:56:52.586" v="487" actId="478"/>
          <ac:picMkLst>
            <pc:docMk/>
            <pc:sldMk cId="4208948175" sldId="2076138087"/>
            <ac:picMk id="3" creationId="{32FA27C7-C202-43FA-A672-C458005EB87F}"/>
          </ac:picMkLst>
        </pc:picChg>
        <pc:picChg chg="del">
          <ac:chgData name="Karol Witkowiak" userId="f4285eae-5a1f-483b-93bc-76002ef4734b" providerId="ADAL" clId="{5E08A253-1EA5-47A1-BE6C-3642B17E241A}" dt="2021-11-15T20:51:58.308" v="468" actId="478"/>
          <ac:picMkLst>
            <pc:docMk/>
            <pc:sldMk cId="4208948175" sldId="2076138087"/>
            <ac:picMk id="5" creationId="{7E32BB89-FE05-4EEB-B652-F2F570DABEF5}"/>
          </ac:picMkLst>
        </pc:picChg>
        <pc:picChg chg="add mod">
          <ac:chgData name="Karol Witkowiak" userId="f4285eae-5a1f-483b-93bc-76002ef4734b" providerId="ADAL" clId="{5E08A253-1EA5-47A1-BE6C-3642B17E241A}" dt="2021-11-16T20:59:03.477" v="523" actId="1076"/>
          <ac:picMkLst>
            <pc:docMk/>
            <pc:sldMk cId="4208948175" sldId="2076138087"/>
            <ac:picMk id="7" creationId="{CFFAB725-18AE-4FF3-AFEE-1C9FE22F2303}"/>
          </ac:picMkLst>
        </pc:picChg>
        <pc:picChg chg="add mod">
          <ac:chgData name="Karol Witkowiak" userId="f4285eae-5a1f-483b-93bc-76002ef4734b" providerId="ADAL" clId="{5E08A253-1EA5-47A1-BE6C-3642B17E241A}" dt="2021-11-16T21:18:47.952" v="567" actId="14100"/>
          <ac:picMkLst>
            <pc:docMk/>
            <pc:sldMk cId="4208948175" sldId="2076138087"/>
            <ac:picMk id="9" creationId="{9CC606DE-5B5D-4EE5-9939-FF6C29AF659A}"/>
          </ac:picMkLst>
        </pc:picChg>
        <pc:cxnChg chg="add mod">
          <ac:chgData name="Karol Witkowiak" userId="f4285eae-5a1f-483b-93bc-76002ef4734b" providerId="ADAL" clId="{5E08A253-1EA5-47A1-BE6C-3642B17E241A}" dt="2021-11-16T21:19:58.893" v="582" actId="1582"/>
          <ac:cxnSpMkLst>
            <pc:docMk/>
            <pc:sldMk cId="4208948175" sldId="2076138087"/>
            <ac:cxnSpMk id="3" creationId="{901C6BF9-7E36-42ED-BB9A-1EE4D7AE257D}"/>
          </ac:cxnSpMkLst>
        </pc:cxnChg>
      </pc:sldChg>
      <pc:sldChg chg="addSp delSp modSp add mod modTransition chgLayout">
        <pc:chgData name="Karol Witkowiak" userId="f4285eae-5a1f-483b-93bc-76002ef4734b" providerId="ADAL" clId="{5E08A253-1EA5-47A1-BE6C-3642B17E241A}" dt="2021-11-18T08:58:34.464" v="1216" actId="20577"/>
        <pc:sldMkLst>
          <pc:docMk/>
          <pc:sldMk cId="2196284164" sldId="2076138088"/>
        </pc:sldMkLst>
        <pc:spChg chg="mod">
          <ac:chgData name="Karol Witkowiak" userId="f4285eae-5a1f-483b-93bc-76002ef4734b" providerId="ADAL" clId="{5E08A253-1EA5-47A1-BE6C-3642B17E241A}" dt="2021-11-16T21:28:53.227" v="741" actId="14100"/>
          <ac:spMkLst>
            <pc:docMk/>
            <pc:sldMk cId="2196284164" sldId="2076138088"/>
            <ac:spMk id="6" creationId="{442CEC66-F274-4A35-8590-E6852274E1B7}"/>
          </ac:spMkLst>
        </pc:spChg>
        <pc:spChg chg="add mod">
          <ac:chgData name="Karol Witkowiak" userId="f4285eae-5a1f-483b-93bc-76002ef4734b" providerId="ADAL" clId="{5E08A253-1EA5-47A1-BE6C-3642B17E241A}" dt="2021-11-18T08:58:34.464" v="1216" actId="20577"/>
          <ac:spMkLst>
            <pc:docMk/>
            <pc:sldMk cId="2196284164" sldId="2076138088"/>
            <ac:spMk id="7" creationId="{4808F3A4-C1F8-4D32-8A33-0E71F0FB61E5}"/>
          </ac:spMkLst>
        </pc:spChg>
        <pc:spChg chg="add del mod">
          <ac:chgData name="Karol Witkowiak" userId="f4285eae-5a1f-483b-93bc-76002ef4734b" providerId="ADAL" clId="{5E08A253-1EA5-47A1-BE6C-3642B17E241A}" dt="2021-11-16T21:18:08.358" v="562" actId="478"/>
          <ac:spMkLst>
            <pc:docMk/>
            <pc:sldMk cId="2196284164" sldId="2076138088"/>
            <ac:spMk id="11" creationId="{49DC07CC-95C9-48D0-9B8F-1F51F7D5A5C9}"/>
          </ac:spMkLst>
        </pc:spChg>
        <pc:picChg chg="add del mod">
          <ac:chgData name="Karol Witkowiak" userId="f4285eae-5a1f-483b-93bc-76002ef4734b" providerId="ADAL" clId="{5E08A253-1EA5-47A1-BE6C-3642B17E241A}" dt="2021-11-16T21:17:44.715" v="558" actId="478"/>
          <ac:picMkLst>
            <pc:docMk/>
            <pc:sldMk cId="2196284164" sldId="2076138088"/>
            <ac:picMk id="3" creationId="{61AB1589-BE4C-489C-AAAC-6F27AC854FFC}"/>
          </ac:picMkLst>
        </pc:picChg>
        <pc:picChg chg="add del">
          <ac:chgData name="Karol Witkowiak" userId="f4285eae-5a1f-483b-93bc-76002ef4734b" providerId="ADAL" clId="{5E08A253-1EA5-47A1-BE6C-3642B17E241A}" dt="2021-11-16T21:24:46.206" v="589" actId="22"/>
          <ac:picMkLst>
            <pc:docMk/>
            <pc:sldMk cId="2196284164" sldId="2076138088"/>
            <ac:picMk id="4" creationId="{CD1340B9-2489-4B43-882A-0A4770E68243}"/>
          </ac:picMkLst>
        </pc:picChg>
        <pc:picChg chg="del">
          <ac:chgData name="Karol Witkowiak" userId="f4285eae-5a1f-483b-93bc-76002ef4734b" providerId="ADAL" clId="{5E08A253-1EA5-47A1-BE6C-3642B17E241A}" dt="2021-11-15T20:58:53.715" v="493" actId="478"/>
          <ac:picMkLst>
            <pc:docMk/>
            <pc:sldMk cId="2196284164" sldId="2076138088"/>
            <ac:picMk id="5" creationId="{7E32BB89-FE05-4EEB-B652-F2F570DABEF5}"/>
          </ac:picMkLst>
        </pc:picChg>
      </pc:sldChg>
      <pc:sldChg chg="addSp delSp modSp add mod modClrScheme chgLayout">
        <pc:chgData name="Karol Witkowiak" userId="f4285eae-5a1f-483b-93bc-76002ef4734b" providerId="ADAL" clId="{5E08A253-1EA5-47A1-BE6C-3642B17E241A}" dt="2021-11-16T21:50:00.065" v="1045" actId="1076"/>
        <pc:sldMkLst>
          <pc:docMk/>
          <pc:sldMk cId="2635052952" sldId="2076138089"/>
        </pc:sldMkLst>
        <pc:spChg chg="mod ord">
          <ac:chgData name="Karol Witkowiak" userId="f4285eae-5a1f-483b-93bc-76002ef4734b" providerId="ADAL" clId="{5E08A253-1EA5-47A1-BE6C-3642B17E241A}" dt="2021-11-16T21:50:00.065" v="1045" actId="1076"/>
          <ac:spMkLst>
            <pc:docMk/>
            <pc:sldMk cId="2635052952" sldId="2076138089"/>
            <ac:spMk id="6" creationId="{442CEC66-F274-4A35-8590-E6852274E1B7}"/>
          </ac:spMkLst>
        </pc:spChg>
        <pc:picChg chg="add del mod">
          <ac:chgData name="Karol Witkowiak" userId="f4285eae-5a1f-483b-93bc-76002ef4734b" providerId="ADAL" clId="{5E08A253-1EA5-47A1-BE6C-3642B17E241A}" dt="2021-11-16T21:23:12.271" v="583" actId="478"/>
          <ac:picMkLst>
            <pc:docMk/>
            <pc:sldMk cId="2635052952" sldId="2076138089"/>
            <ac:picMk id="3" creationId="{B7D00440-F0D2-46C8-853E-3C4A9128D2C1}"/>
          </ac:picMkLst>
        </pc:picChg>
        <pc:picChg chg="add mod">
          <ac:chgData name="Karol Witkowiak" userId="f4285eae-5a1f-483b-93bc-76002ef4734b" providerId="ADAL" clId="{5E08A253-1EA5-47A1-BE6C-3642B17E241A}" dt="2021-11-16T21:23:16.699" v="586" actId="1076"/>
          <ac:picMkLst>
            <pc:docMk/>
            <pc:sldMk cId="2635052952" sldId="2076138089"/>
            <ac:picMk id="4" creationId="{D7B9EBCC-82BE-4C0E-9A85-1AFDC0B26EB5}"/>
          </ac:picMkLst>
        </pc:picChg>
        <pc:picChg chg="del mod">
          <ac:chgData name="Karol Witkowiak" userId="f4285eae-5a1f-483b-93bc-76002ef4734b" providerId="ADAL" clId="{5E08A253-1EA5-47A1-BE6C-3642B17E241A}" dt="2021-11-15T20:48:56.025" v="448" actId="478"/>
          <ac:picMkLst>
            <pc:docMk/>
            <pc:sldMk cId="2635052952" sldId="2076138089"/>
            <ac:picMk id="5" creationId="{7E32BB89-FE05-4EEB-B652-F2F570DABEF5}"/>
          </ac:picMkLst>
        </pc:picChg>
      </pc:sldChg>
      <pc:sldChg chg="modSp add del mod">
        <pc:chgData name="Karol Witkowiak" userId="f4285eae-5a1f-483b-93bc-76002ef4734b" providerId="ADAL" clId="{5E08A253-1EA5-47A1-BE6C-3642B17E241A}" dt="2021-11-15T20:50:10.115" v="457" actId="2696"/>
        <pc:sldMkLst>
          <pc:docMk/>
          <pc:sldMk cId="2494759261" sldId="2076138090"/>
        </pc:sldMkLst>
        <pc:spChg chg="mod">
          <ac:chgData name="Karol Witkowiak" userId="f4285eae-5a1f-483b-93bc-76002ef4734b" providerId="ADAL" clId="{5E08A253-1EA5-47A1-BE6C-3642B17E241A}" dt="2021-11-13T09:52:06.093" v="284" actId="20577"/>
          <ac:spMkLst>
            <pc:docMk/>
            <pc:sldMk cId="2494759261" sldId="2076138090"/>
            <ac:spMk id="6" creationId="{442CEC66-F274-4A35-8590-E6852274E1B7}"/>
          </ac:spMkLst>
        </pc:spChg>
      </pc:sldChg>
      <pc:sldChg chg="addSp delSp modSp add mod ord">
        <pc:chgData name="Karol Witkowiak" userId="f4285eae-5a1f-483b-93bc-76002ef4734b" providerId="ADAL" clId="{5E08A253-1EA5-47A1-BE6C-3642B17E241A}" dt="2021-11-18T07:53:38.294" v="1164"/>
        <pc:sldMkLst>
          <pc:docMk/>
          <pc:sldMk cId="272356391" sldId="2076138091"/>
        </pc:sldMkLst>
        <pc:spChg chg="mod">
          <ac:chgData name="Karol Witkowiak" userId="f4285eae-5a1f-483b-93bc-76002ef4734b" providerId="ADAL" clId="{5E08A253-1EA5-47A1-BE6C-3642B17E241A}" dt="2021-11-16T20:58:35.655" v="519" actId="14100"/>
          <ac:spMkLst>
            <pc:docMk/>
            <pc:sldMk cId="272356391" sldId="2076138091"/>
            <ac:spMk id="6" creationId="{442CEC66-F274-4A35-8590-E6852274E1B7}"/>
          </ac:spMkLst>
        </pc:spChg>
        <pc:picChg chg="add mod">
          <ac:chgData name="Karol Witkowiak" userId="f4285eae-5a1f-483b-93bc-76002ef4734b" providerId="ADAL" clId="{5E08A253-1EA5-47A1-BE6C-3642B17E241A}" dt="2021-11-16T20:58:49.011" v="520" actId="1076"/>
          <ac:picMkLst>
            <pc:docMk/>
            <pc:sldMk cId="272356391" sldId="2076138091"/>
            <ac:picMk id="3" creationId="{79E1F7F8-4B31-42E8-88E7-4410884946B1}"/>
          </ac:picMkLst>
        </pc:picChg>
        <pc:picChg chg="del">
          <ac:chgData name="Karol Witkowiak" userId="f4285eae-5a1f-483b-93bc-76002ef4734b" providerId="ADAL" clId="{5E08A253-1EA5-47A1-BE6C-3642B17E241A}" dt="2021-11-15T20:51:14.557" v="458" actId="478"/>
          <ac:picMkLst>
            <pc:docMk/>
            <pc:sldMk cId="272356391" sldId="2076138091"/>
            <ac:picMk id="5" creationId="{7E32BB89-FE05-4EEB-B652-F2F570DABEF5}"/>
          </ac:picMkLst>
        </pc:picChg>
      </pc:sldChg>
      <pc:sldChg chg="addSp delSp modSp add del mod modTransition modClrScheme chgLayout">
        <pc:chgData name="Karol Witkowiak" userId="f4285eae-5a1f-483b-93bc-76002ef4734b" providerId="ADAL" clId="{5E08A253-1EA5-47A1-BE6C-3642B17E241A}" dt="2021-11-16T21:16:04.261" v="555" actId="2696"/>
        <pc:sldMkLst>
          <pc:docMk/>
          <pc:sldMk cId="2684862097" sldId="2076138092"/>
        </pc:sldMkLst>
        <pc:spChg chg="add del mod ord">
          <ac:chgData name="Karol Witkowiak" userId="f4285eae-5a1f-483b-93bc-76002ef4734b" providerId="ADAL" clId="{5E08A253-1EA5-47A1-BE6C-3642B17E241A}" dt="2021-11-16T21:10:07.317" v="530" actId="478"/>
          <ac:spMkLst>
            <pc:docMk/>
            <pc:sldMk cId="2684862097" sldId="2076138092"/>
            <ac:spMk id="2" creationId="{FF800701-3AC7-43D2-A79E-FD53A270CFFF}"/>
          </ac:spMkLst>
        </pc:spChg>
        <pc:spChg chg="add del mod ord">
          <ac:chgData name="Karol Witkowiak" userId="f4285eae-5a1f-483b-93bc-76002ef4734b" providerId="ADAL" clId="{5E08A253-1EA5-47A1-BE6C-3642B17E241A}" dt="2021-11-16T21:14:25.689" v="548" actId="700"/>
          <ac:spMkLst>
            <pc:docMk/>
            <pc:sldMk cId="2684862097" sldId="2076138092"/>
            <ac:spMk id="4" creationId="{802CCD15-388F-44FE-AE52-975388AA722D}"/>
          </ac:spMkLst>
        </pc:spChg>
        <pc:spChg chg="mod ord">
          <ac:chgData name="Karol Witkowiak" userId="f4285eae-5a1f-483b-93bc-76002ef4734b" providerId="ADAL" clId="{5E08A253-1EA5-47A1-BE6C-3642B17E241A}" dt="2021-11-16T21:14:29.771" v="550" actId="700"/>
          <ac:spMkLst>
            <pc:docMk/>
            <pc:sldMk cId="2684862097" sldId="2076138092"/>
            <ac:spMk id="6" creationId="{442CEC66-F274-4A35-8590-E6852274E1B7}"/>
          </ac:spMkLst>
        </pc:spChg>
        <pc:spChg chg="add del mod">
          <ac:chgData name="Karol Witkowiak" userId="f4285eae-5a1f-483b-93bc-76002ef4734b" providerId="ADAL" clId="{5E08A253-1EA5-47A1-BE6C-3642B17E241A}" dt="2021-11-16T21:10:27.259" v="532" actId="26606"/>
          <ac:spMkLst>
            <pc:docMk/>
            <pc:sldMk cId="2684862097" sldId="2076138092"/>
            <ac:spMk id="11" creationId="{5BF086A5-35D7-4E68-BD32-EAF7EB241CC1}"/>
          </ac:spMkLst>
        </pc:spChg>
        <pc:picChg chg="mod">
          <ac:chgData name="Karol Witkowiak" userId="f4285eae-5a1f-483b-93bc-76002ef4734b" providerId="ADAL" clId="{5E08A253-1EA5-47A1-BE6C-3642B17E241A}" dt="2021-11-16T21:14:36.036" v="551" actId="1076"/>
          <ac:picMkLst>
            <pc:docMk/>
            <pc:sldMk cId="2684862097" sldId="2076138092"/>
            <ac:picMk id="3" creationId="{B7D00440-F0D2-46C8-853E-3C4A9128D2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10AD8-BF62-435E-8ABD-4E2237E093D8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3BBFA-A8E6-4536-8FB4-4AF29A42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9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73990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66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985"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2681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9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731984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101153114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41286-AF04-4E51-94FD-23B8374722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138" y="2045703"/>
            <a:ext cx="11582400" cy="1446550"/>
          </a:xfrm>
        </p:spPr>
        <p:txBody>
          <a:bodyPr/>
          <a:lstStyle>
            <a:lvl1pPr marL="227013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61963" indent="-2349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542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141413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375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62774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side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2133551"/>
            <a:ext cx="5275251" cy="8207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41286-AF04-4E51-94FD-23B8374722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137" y="3381375"/>
            <a:ext cx="5297761" cy="13234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7013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461963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687387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914400" indent="0"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0264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035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8089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902319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r="827"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279" r="204"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990458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9698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248037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214646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4438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7"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9669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157216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399" r="-1" b="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3423"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28478" r="5415" b="33758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82304044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565078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039243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80834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2020914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2570028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93104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1625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6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473827"/>
            <a:ext cx="4251462" cy="1130053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1"/>
            <a:ext cx="4248092" cy="34529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0847DFE-DD48-4C93-84DD-AE782B2A9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pic>
        <p:nvPicPr>
          <p:cNvPr id="6" name="Picture 5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F9A7CF8A-30D6-48AA-AAA3-9F874DD70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958" y="0"/>
            <a:ext cx="69955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06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473827"/>
            <a:ext cx="4251462" cy="1130053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1"/>
            <a:ext cx="4248092" cy="34529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pic>
        <p:nvPicPr>
          <p:cNvPr id="7" name="Picture 6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EF611E5D-50E2-478F-8A1D-7D2ACFE34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958" y="0"/>
            <a:ext cx="69955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34529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B651035-36B1-415D-8FE3-8C82058880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7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34529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9632220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045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930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5" y="1463669"/>
            <a:ext cx="5316270" cy="16448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587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+mn-lt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latin typeface="+mn-lt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latin typeface="+mn-lt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latin typeface="+mn-lt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+mn-lt"/>
                <a:cs typeface="Segoe UI" panose="020B05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latin typeface="+mn-lt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latin typeface="+mn-lt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latin typeface="+mn-lt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199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3166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865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4"/>
            <a:ext cx="4245890" cy="345351"/>
          </a:xfrm>
        </p:spPr>
        <p:txBody>
          <a:bodyPr/>
          <a:lstStyle>
            <a:lvl1pPr marL="0" indent="0">
              <a:buNone/>
              <a:defRPr sz="2244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056213"/>
            <a:ext cx="4241746" cy="1130181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3580124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930553"/>
            <a:ext cx="4243366" cy="1130181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889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60" y="3056179"/>
            <a:ext cx="4246604" cy="878959"/>
          </a:xfrm>
        </p:spPr>
        <p:txBody>
          <a:bodyPr anchor="t"/>
          <a:lstStyle>
            <a:lvl1pPr>
              <a:defRPr sz="2856"/>
            </a:lvl1pPr>
          </a:lstStyle>
          <a:p>
            <a:r>
              <a:rPr lang="en-US" dirty="0"/>
              <a:t>Square photo layout with smaller text</a:t>
            </a:r>
          </a:p>
        </p:txBody>
      </p:sp>
    </p:spTree>
    <p:extLst>
      <p:ext uri="{BB962C8B-B14F-4D97-AF65-F5344CB8AC3E}">
        <p14:creationId xmlns:p14="http://schemas.microsoft.com/office/powerpoint/2010/main" val="973370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436475" cy="4663017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28" b="1" dirty="0">
                <a:solidFill>
                  <a:srgbClr val="FFFFFF"/>
                </a:solidFill>
              </a:defRPr>
            </a:lvl1pPr>
          </a:lstStyle>
          <a:p>
            <a:pPr marL="233149" lvl="0" indent="-233149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544315"/>
            <a:ext cx="11239464" cy="5650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73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839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429" y="2331508"/>
            <a:ext cx="12436475" cy="4663017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28" b="1" dirty="0">
                <a:solidFill>
                  <a:srgbClr val="FFFFFF"/>
                </a:solidFill>
              </a:defRPr>
            </a:lvl1pPr>
          </a:lstStyle>
          <a:p>
            <a:pPr marL="233149" lvl="0" indent="-233149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883500"/>
            <a:ext cx="11239464" cy="5650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423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913" y="5802865"/>
            <a:ext cx="5475158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4295" y="2065975"/>
            <a:ext cx="5475158" cy="3543893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20" b="1" dirty="0">
                <a:solidFill>
                  <a:srgbClr val="FFFFFF"/>
                </a:solidFill>
              </a:defRPr>
            </a:lvl1pPr>
          </a:lstStyle>
          <a:p>
            <a:pPr marL="233149" lvl="0" indent="-233149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67022" y="5802865"/>
            <a:ext cx="5475158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364365" y="2065975"/>
            <a:ext cx="5475158" cy="3543893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20" b="1" dirty="0">
                <a:solidFill>
                  <a:srgbClr val="FFFFFF"/>
                </a:solidFill>
              </a:defRPr>
            </a:lvl1pPr>
          </a:lstStyle>
          <a:p>
            <a:pPr marL="233149" lvl="0" indent="-233149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5650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505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296" y="5802865"/>
            <a:ext cx="3544719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4295" y="2065975"/>
            <a:ext cx="3544395" cy="3543893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16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6040" y="5802865"/>
            <a:ext cx="3544719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446040" y="2065975"/>
            <a:ext cx="3544395" cy="3543893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16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97462" y="5802865"/>
            <a:ext cx="3544719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295128" y="2065975"/>
            <a:ext cx="3544395" cy="3543893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16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5650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228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295" y="4848576"/>
            <a:ext cx="2583678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4294" y="2065976"/>
            <a:ext cx="2583678" cy="2583311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2364" y="4848576"/>
            <a:ext cx="2583678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82364" y="2065976"/>
            <a:ext cx="2583678" cy="2583311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0433" y="4848576"/>
            <a:ext cx="2583678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370433" y="2065976"/>
            <a:ext cx="2583678" cy="2583311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58503" y="4848576"/>
            <a:ext cx="2583678" cy="3139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258503" y="2065976"/>
            <a:ext cx="2583678" cy="2583311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56509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6842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8029" y="2057881"/>
            <a:ext cx="3564152" cy="313932"/>
          </a:xfrm>
        </p:spPr>
        <p:txBody>
          <a:bodyPr/>
          <a:lstStyle>
            <a:lvl1pPr marL="0" indent="0">
              <a:buFontTx/>
              <a:buNone/>
              <a:defRPr sz="204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94294" y="1465289"/>
            <a:ext cx="7398732" cy="49285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2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641642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4" y="2351744"/>
            <a:ext cx="3538516" cy="1130181"/>
          </a:xfrm>
        </p:spPr>
        <p:txBody>
          <a:bodyPr/>
          <a:lstStyle>
            <a:lvl1pPr>
              <a:defRPr sz="367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9268" y="2495753"/>
            <a:ext cx="7100774" cy="376706"/>
          </a:xfrm>
        </p:spPr>
        <p:txBody>
          <a:bodyPr/>
          <a:lstStyle>
            <a:lvl1pPr marL="0" indent="0">
              <a:spcAft>
                <a:spcPts val="1224"/>
              </a:spcAft>
              <a:buNone/>
              <a:defRPr sz="2448"/>
            </a:lvl1pPr>
            <a:lvl2pPr marL="233149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0059" y="2057880"/>
            <a:ext cx="3547053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741406" y="2057880"/>
            <a:ext cx="7100774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86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443449" cy="69945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338" y="3275904"/>
            <a:ext cx="6803399" cy="439479"/>
          </a:xfrm>
        </p:spPr>
        <p:txBody>
          <a:bodyPr anchor="ctr" anchorCtr="0"/>
          <a:lstStyle>
            <a:lvl1pPr marL="0" indent="0">
              <a:spcAft>
                <a:spcPts val="1224"/>
              </a:spcAft>
              <a:buNone/>
              <a:defRPr sz="2856"/>
            </a:lvl1pPr>
            <a:lvl2pPr marL="233149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3213098"/>
            <a:ext cx="3247476" cy="5650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44670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443449" cy="69945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7338" y="3275904"/>
            <a:ext cx="6803399" cy="439479"/>
          </a:xfrm>
        </p:spPr>
        <p:txBody>
          <a:bodyPr anchor="ctr" anchorCtr="0"/>
          <a:lstStyle>
            <a:lvl1pPr marL="0" indent="0">
              <a:spcAft>
                <a:spcPts val="1224"/>
              </a:spcAft>
              <a:buNone/>
              <a:defRPr sz="2856"/>
            </a:lvl1pPr>
            <a:lvl2pPr marL="233149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3213098"/>
            <a:ext cx="3247476" cy="565091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01200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43449" y="2629424"/>
            <a:ext cx="0" cy="1735678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40983" y="3275904"/>
            <a:ext cx="6801197" cy="43947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60" y="3213098"/>
            <a:ext cx="3245833" cy="56509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610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34529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4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83096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042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34529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44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264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688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87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89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04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58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9411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3235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15135"/>
            <a:ext cx="9590081" cy="964256"/>
          </a:xfrm>
          <a:noFill/>
        </p:spPr>
        <p:txBody>
          <a:bodyPr lIns="0" tIns="0" rIns="0" bIns="182880" anchor="b" anchorCtr="0"/>
          <a:lstStyle>
            <a:lvl1pPr>
              <a:defRPr sz="50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7" y="600792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99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976" y="1226818"/>
            <a:ext cx="3705225" cy="1195895"/>
          </a:xfrm>
        </p:spPr>
        <p:txBody>
          <a:bodyPr lIns="0" tIns="0" rIns="0" bIns="0"/>
          <a:lstStyle>
            <a:lvl1pPr>
              <a:defRPr sz="20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37300" y="1226818"/>
            <a:ext cx="3690938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4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latin typeface="+mj-lt"/>
              </a:defRPr>
            </a:lvl1pPr>
            <a:lvl2pPr marL="228557" indent="0">
              <a:buNone/>
              <a:defRPr sz="1800"/>
            </a:lvl2pPr>
            <a:lvl3pPr marL="457112" indent="0">
              <a:buNone/>
              <a:defRPr sz="1800"/>
            </a:lvl3pPr>
            <a:lvl4pPr marL="685669" indent="0">
              <a:buNone/>
              <a:defRPr sz="1800"/>
            </a:lvl4pPr>
            <a:lvl5pPr marL="914224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0847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7508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2182299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rgbClr val="000000"/>
                </a:solidFill>
              </a:defRPr>
            </a:lvl2pPr>
            <a:lvl3pPr marL="457112" indent="0"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rgbClr val="000000"/>
                </a:solidFill>
              </a:defRPr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5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156746487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8" y="2184024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274267" indent="-274267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548535" indent="-228557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822802" indent="-228557">
              <a:spcBef>
                <a:spcPts val="0"/>
              </a:spcBef>
              <a:spcAft>
                <a:spcPts val="1299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4" y="1105407"/>
            <a:ext cx="11567160" cy="3600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chemeClr val="tx2"/>
                </a:solidFill>
              </a:defRPr>
            </a:lvl2pPr>
            <a:lvl3pPr marL="457112" indent="0">
              <a:spcBef>
                <a:spcPts val="0"/>
              </a:spcBef>
              <a:spcAft>
                <a:spcPts val="1299"/>
              </a:spcAft>
              <a:buNone/>
              <a:defRPr sz="2000"/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66669803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5731624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1" y="2188559"/>
            <a:ext cx="5895976" cy="3831241"/>
          </a:xfrm>
        </p:spPr>
        <p:txBody>
          <a:bodyPr anchor="ctr">
            <a:noAutofit/>
          </a:bodyPr>
          <a:lstStyle>
            <a:lvl1pPr algn="ctr">
              <a:defRPr sz="2000"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2188560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5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84571378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4976" y="1631569"/>
            <a:ext cx="3705225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210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67213" y="1631569"/>
            <a:ext cx="3695702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289928" y="1631569"/>
            <a:ext cx="3708398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41875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770908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4975" y="449265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34976" y="5026024"/>
            <a:ext cx="3700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67213" y="5026024"/>
            <a:ext cx="36957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289926" y="5026024"/>
            <a:ext cx="3708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86354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91702" y="1622046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339461" y="1622046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87219" y="1622046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34977" y="1622046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4500"/>
            <a:ext cx="11563350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86137" y="2178050"/>
            <a:ext cx="1604304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26445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7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7219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9461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78687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830928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1702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2241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34975" y="2178049"/>
            <a:ext cx="11563350" cy="4373564"/>
          </a:xfrm>
        </p:spPr>
        <p:txBody>
          <a:bodyPr bIns="1737360" anchor="ctr">
            <a:noAutofit/>
          </a:bodyPr>
          <a:lstStyle>
            <a:lvl1pPr algn="ctr">
              <a:defRPr sz="2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5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311913667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6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0333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6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423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6146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90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1866136"/>
            <a:ext cx="7627938" cy="1502727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99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98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8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88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4976" y="1866136"/>
            <a:ext cx="7627938" cy="1502727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99"/>
              </a:spcAft>
              <a:defRPr sz="26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98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53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4" r:id="rId1"/>
    <p:sldLayoutId id="2147485595" r:id="rId2"/>
    <p:sldLayoutId id="2147485596" r:id="rId3"/>
    <p:sldLayoutId id="2147485597" r:id="rId4"/>
    <p:sldLayoutId id="2147485598" r:id="rId5"/>
    <p:sldLayoutId id="2147485599" r:id="rId6"/>
    <p:sldLayoutId id="2147485600" r:id="rId7"/>
    <p:sldLayoutId id="2147485601" r:id="rId8"/>
    <p:sldLayoutId id="2147485602" r:id="rId9"/>
    <p:sldLayoutId id="2147485603" r:id="rId10"/>
    <p:sldLayoutId id="2147485604" r:id="rId11"/>
    <p:sldLayoutId id="2147485605" r:id="rId12"/>
    <p:sldLayoutId id="2147485606" r:id="rId13"/>
    <p:sldLayoutId id="2147485607" r:id="rId14"/>
    <p:sldLayoutId id="2147485608" r:id="rId15"/>
    <p:sldLayoutId id="2147485609" r:id="rId16"/>
    <p:sldLayoutId id="2147485627" r:id="rId17"/>
    <p:sldLayoutId id="2147485628" r:id="rId18"/>
    <p:sldLayoutId id="2147485610" r:id="rId19"/>
    <p:sldLayoutId id="2147485611" r:id="rId20"/>
    <p:sldLayoutId id="2147485612" r:id="rId21"/>
    <p:sldLayoutId id="2147485613" r:id="rId22"/>
    <p:sldLayoutId id="2147485614" r:id="rId23"/>
    <p:sldLayoutId id="2147485615" r:id="rId24"/>
    <p:sldLayoutId id="2147485616" r:id="rId25"/>
    <p:sldLayoutId id="2147485617" r:id="rId26"/>
    <p:sldLayoutId id="2147485618" r:id="rId27"/>
    <p:sldLayoutId id="2147485619" r:id="rId28"/>
    <p:sldLayoutId id="2147485620" r:id="rId29"/>
    <p:sldLayoutId id="2147485621" r:id="rId30"/>
    <p:sldLayoutId id="2147485622" r:id="rId31"/>
    <p:sldLayoutId id="2147485623" r:id="rId32"/>
    <p:sldLayoutId id="2147485624" r:id="rId33"/>
    <p:sldLayoutId id="2147485625" r:id="rId34"/>
    <p:sldLayoutId id="2147485626" r:id="rId35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0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30" r:id="rId1"/>
    <p:sldLayoutId id="2147485631" r:id="rId2"/>
    <p:sldLayoutId id="2147485632" r:id="rId3"/>
    <p:sldLayoutId id="2147485633" r:id="rId4"/>
    <p:sldLayoutId id="2147485634" r:id="rId5"/>
    <p:sldLayoutId id="2147485635" r:id="rId6"/>
    <p:sldLayoutId id="2147485636" r:id="rId7"/>
    <p:sldLayoutId id="2147485637" r:id="rId8"/>
    <p:sldLayoutId id="2147485638" r:id="rId9"/>
    <p:sldLayoutId id="2147485639" r:id="rId10"/>
    <p:sldLayoutId id="2147485640" r:id="rId11"/>
    <p:sldLayoutId id="2147485641" r:id="rId12"/>
    <p:sldLayoutId id="2147485642" r:id="rId13"/>
    <p:sldLayoutId id="2147485643" r:id="rId14"/>
    <p:sldLayoutId id="2147485644" r:id="rId15"/>
    <p:sldLayoutId id="2147485645" r:id="rId16"/>
    <p:sldLayoutId id="2147485646" r:id="rId17"/>
    <p:sldLayoutId id="2147485647" r:id="rId18"/>
    <p:sldLayoutId id="2147485648" r:id="rId19"/>
    <p:sldLayoutId id="2147485649" r:id="rId20"/>
    <p:sldLayoutId id="2147485650" r:id="rId21"/>
    <p:sldLayoutId id="2147485651" r:id="rId22"/>
    <p:sldLayoutId id="2147485652" r:id="rId23"/>
    <p:sldLayoutId id="2147485653" r:id="rId24"/>
    <p:sldLayoutId id="2147485654" r:id="rId25"/>
    <p:sldLayoutId id="2147485655" r:id="rId26"/>
    <p:sldLayoutId id="2147485656" r:id="rId27"/>
    <p:sldLayoutId id="2147485657" r:id="rId28"/>
    <p:sldLayoutId id="2147485658" r:id="rId29"/>
    <p:sldLayoutId id="2147485659" r:id="rId30"/>
    <p:sldLayoutId id="2147485660" r:id="rId31"/>
    <p:sldLayoutId id="2147485661" r:id="rId32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444500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9" y="1903775"/>
            <a:ext cx="11563350" cy="130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83595" y="3071982"/>
            <a:ext cx="6995160" cy="849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21642" y="3285698"/>
            <a:ext cx="6994525" cy="4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4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3" r:id="rId1"/>
    <p:sldLayoutId id="2147485664" r:id="rId2"/>
    <p:sldLayoutId id="2147485665" r:id="rId3"/>
    <p:sldLayoutId id="2147485666" r:id="rId4"/>
    <p:sldLayoutId id="2147485667" r:id="rId5"/>
    <p:sldLayoutId id="2147485668" r:id="rId6"/>
    <p:sldLayoutId id="2147485669" r:id="rId7"/>
    <p:sldLayoutId id="2147485670" r:id="rId8"/>
    <p:sldLayoutId id="2147485671" r:id="rId9"/>
    <p:sldLayoutId id="2147485672" r:id="rId10"/>
    <p:sldLayoutId id="2147485673" r:id="rId11"/>
    <p:sldLayoutId id="2147485674" r:id="rId12"/>
    <p:sldLayoutId id="2147485675" r:id="rId13"/>
    <p:sldLayoutId id="2147485676" r:id="rId1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3199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557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112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99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669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99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224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99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1">
            <a:extLst>
              <a:ext uri="{FF2B5EF4-FFF2-40B4-BE49-F238E27FC236}">
                <a16:creationId xmlns:a16="http://schemas.microsoft.com/office/drawing/2014/main" id="{5EE1380D-7EA0-9AB3-A4B7-41D2EDA89D86}"/>
              </a:ext>
            </a:extLst>
          </p:cNvPr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6" name="Obraz 3">
              <a:extLst>
                <a:ext uri="{FF2B5EF4-FFF2-40B4-BE49-F238E27FC236}">
                  <a16:creationId xmlns:a16="http://schemas.microsoft.com/office/drawing/2014/main" id="{E244B279-A46F-BF88-6E23-ADEC75B3D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7" name="Obraz 4">
              <a:extLst>
                <a:ext uri="{FF2B5EF4-FFF2-40B4-BE49-F238E27FC236}">
                  <a16:creationId xmlns:a16="http://schemas.microsoft.com/office/drawing/2014/main" id="{2E9A854C-DD3F-3821-AF9A-E8C1F7B86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9844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2CEC66-F274-4A35-8590-E6852274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3" y="821717"/>
            <a:ext cx="11932330" cy="739228"/>
          </a:xfrm>
        </p:spPr>
        <p:txBody>
          <a:bodyPr wrap="square" anchor="b">
            <a:normAutofit fontScale="90000"/>
          </a:bodyPr>
          <a:lstStyle/>
          <a:p>
            <a:pPr algn="ctr"/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pl-PL" sz="3100" dirty="0">
                <a:solidFill>
                  <a:schemeClr val="tx1"/>
                </a:solidFill>
                <a:highlight>
                  <a:srgbClr val="E6E6E6"/>
                </a:highlight>
              </a:rPr>
              <a:t>Skanowanie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AB725-18AE-4FF3-AFEE-1C9FE22F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3" y="1703252"/>
            <a:ext cx="3379865" cy="384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606DE-5B5D-4EE5-9939-FF6C29AF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91" y="1703253"/>
            <a:ext cx="7907967" cy="242928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1C6BF9-7E36-42ED-BB9A-1EE4D7AE257D}"/>
              </a:ext>
            </a:extLst>
          </p:cNvPr>
          <p:cNvCxnSpPr>
            <a:cxnSpLocks/>
          </p:cNvCxnSpPr>
          <p:nvPr/>
        </p:nvCxnSpPr>
        <p:spPr>
          <a:xfrm>
            <a:off x="3851564" y="1703252"/>
            <a:ext cx="0" cy="5011584"/>
          </a:xfrm>
          <a:prstGeom prst="line">
            <a:avLst/>
          </a:prstGeom>
          <a:ln w="28575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2CEC66-F274-4A35-8590-E6852274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530" y="784772"/>
            <a:ext cx="8543925" cy="711519"/>
          </a:xfrm>
        </p:spPr>
        <p:txBody>
          <a:bodyPr wrap="square" anchor="b">
            <a:normAutofit fontScale="90000"/>
          </a:bodyPr>
          <a:lstStyle/>
          <a:p>
            <a:pPr algn="ctr"/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pl-PL" sz="3100" dirty="0">
                <a:solidFill>
                  <a:schemeClr val="tx1"/>
                </a:solidFill>
                <a:highlight>
                  <a:srgbClr val="E6E6E6"/>
                </a:highlight>
              </a:rPr>
              <a:t>Data </a:t>
            </a:r>
            <a:r>
              <a:rPr lang="pl-PL" sz="3100" dirty="0" err="1">
                <a:solidFill>
                  <a:schemeClr val="tx1"/>
                </a:solidFill>
                <a:highlight>
                  <a:srgbClr val="E6E6E6"/>
                </a:highlight>
              </a:rPr>
              <a:t>Insights</a:t>
            </a:r>
            <a:endParaRPr lang="pl-PL" sz="3100" dirty="0">
              <a:solidFill>
                <a:schemeClr val="tx1"/>
              </a:solidFill>
              <a:highlight>
                <a:srgbClr val="E6E6E6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1F7F8-4B31-42E8-88E7-44108849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20" y="1496291"/>
            <a:ext cx="8366343" cy="50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2CEC66-F274-4A35-8590-E6852274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879736"/>
            <a:ext cx="5537797" cy="782809"/>
          </a:xfrm>
        </p:spPr>
        <p:txBody>
          <a:bodyPr wrap="square" anchor="b">
            <a:normAutofit fontScale="90000"/>
          </a:bodyPr>
          <a:lstStyle/>
          <a:p>
            <a:pPr algn="ctr"/>
            <a:br>
              <a:rPr lang="pl-PL" sz="3700" dirty="0">
                <a:highlight>
                  <a:srgbClr val="0078D4"/>
                </a:highlight>
              </a:rPr>
            </a:br>
            <a:r>
              <a:rPr lang="pl-PL" sz="3700" dirty="0">
                <a:highlight>
                  <a:srgbClr val="E6E6E6"/>
                </a:highlight>
              </a:rPr>
              <a:t>Role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808F3A4-C1F8-4D32-8A33-0E71F0FB61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218" y="2105891"/>
            <a:ext cx="5614033" cy="4285975"/>
          </a:xfrm>
        </p:spPr>
        <p:txBody>
          <a:bodyPr wrap="square">
            <a:norm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b="1" dirty="0">
                <a:solidFill>
                  <a:srgbClr val="0078D4"/>
                </a:solidFill>
              </a:rPr>
              <a:t>Collection admins</a:t>
            </a:r>
            <a:r>
              <a:rPr lang="pl-PL" b="1" dirty="0">
                <a:solidFill>
                  <a:srgbClr val="0078D4"/>
                </a:solidFill>
              </a:rPr>
              <a:t> </a:t>
            </a:r>
            <a:r>
              <a:rPr lang="pl-PL" dirty="0">
                <a:latin typeface="+mn-lt"/>
              </a:rPr>
              <a:t>- </a:t>
            </a:r>
            <a:r>
              <a:rPr lang="pl-PL" sz="1600" dirty="0">
                <a:latin typeface="+mn-lt"/>
              </a:rPr>
              <a:t>rola dla użytkowników, którzy mogą przypisać role innym użytkownikom w </a:t>
            </a:r>
            <a:r>
              <a:rPr lang="en-US" sz="1600">
                <a:latin typeface="+mn-lt"/>
              </a:rPr>
              <a:t>Microsoft</a:t>
            </a:r>
            <a:r>
              <a:rPr lang="pl-PL" sz="1600">
                <a:latin typeface="+mn-lt"/>
              </a:rPr>
              <a:t> </a:t>
            </a:r>
            <a:r>
              <a:rPr lang="pl-PL" sz="1600" dirty="0" err="1">
                <a:latin typeface="+mn-lt"/>
              </a:rPr>
              <a:t>Purview</a:t>
            </a:r>
            <a:r>
              <a:rPr lang="pl-PL" sz="1600" dirty="0">
                <a:latin typeface="+mn-lt"/>
              </a:rPr>
              <a:t> lub zarządzać kolekcjami.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b="1" dirty="0">
                <a:solidFill>
                  <a:srgbClr val="0078D4"/>
                </a:solidFill>
              </a:rPr>
              <a:t>Data </a:t>
            </a:r>
            <a:r>
              <a:rPr lang="pl-PL" b="1" dirty="0" err="1">
                <a:solidFill>
                  <a:srgbClr val="0078D4"/>
                </a:solidFill>
              </a:rPr>
              <a:t>curators</a:t>
            </a:r>
            <a:r>
              <a:rPr lang="pl-PL" b="1" dirty="0">
                <a:solidFill>
                  <a:srgbClr val="0078D4"/>
                </a:solidFill>
              </a:rPr>
              <a:t> </a:t>
            </a:r>
            <a:r>
              <a:rPr lang="pl-PL" dirty="0"/>
              <a:t>– </a:t>
            </a:r>
            <a:r>
              <a:rPr lang="pl-PL" sz="1600" dirty="0">
                <a:latin typeface="+mn-lt"/>
              </a:rPr>
              <a:t>rola, która zapewnia dostęp do wykazu danych w celu zarządzania zasobami, konfigurowania klasyfikacji niestandardowych, konfigurowania terminów słownikowych. Rola ta pozwala tworzyć, czytać, modyfikować, przenosić i usuwać zasoby. </a:t>
            </a:r>
            <a:endParaRPr lang="en-GB" sz="1600" dirty="0">
              <a:latin typeface="+mn-lt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b="1" dirty="0">
                <a:solidFill>
                  <a:srgbClr val="0078D4"/>
                </a:solidFill>
              </a:rPr>
              <a:t>Data </a:t>
            </a:r>
            <a:r>
              <a:rPr lang="pl-PL" b="1" dirty="0" err="1">
                <a:solidFill>
                  <a:srgbClr val="0078D4"/>
                </a:solidFill>
              </a:rPr>
              <a:t>readers</a:t>
            </a:r>
            <a:r>
              <a:rPr lang="pl-PL" b="1" dirty="0">
                <a:solidFill>
                  <a:srgbClr val="0078D4"/>
                </a:solidFill>
              </a:rPr>
              <a:t> </a:t>
            </a:r>
            <a:r>
              <a:rPr lang="pl-PL" dirty="0"/>
              <a:t>- </a:t>
            </a:r>
            <a:r>
              <a:rPr lang="pl-PL" sz="1600" dirty="0">
                <a:latin typeface="+mn-lt"/>
              </a:rPr>
              <a:t>rola, która zapewnia dostęp tylko do odczytu do zasobów danych, klasyfikacji, reguł klasyfikacji, zbiorów i terminów słownikowych.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b="1" dirty="0">
                <a:solidFill>
                  <a:srgbClr val="0078D4"/>
                </a:solidFill>
              </a:rPr>
              <a:t>Data </a:t>
            </a:r>
            <a:r>
              <a:rPr lang="pl-PL" b="1" dirty="0" err="1">
                <a:solidFill>
                  <a:srgbClr val="0078D4"/>
                </a:solidFill>
              </a:rPr>
              <a:t>source</a:t>
            </a:r>
            <a:r>
              <a:rPr lang="pl-PL" b="1" dirty="0">
                <a:solidFill>
                  <a:srgbClr val="0078D4"/>
                </a:solidFill>
              </a:rPr>
              <a:t> </a:t>
            </a:r>
            <a:r>
              <a:rPr lang="pl-PL" b="1" dirty="0" err="1">
                <a:solidFill>
                  <a:srgbClr val="0078D4"/>
                </a:solidFill>
              </a:rPr>
              <a:t>admins</a:t>
            </a:r>
            <a:r>
              <a:rPr lang="pl-PL" b="1" dirty="0">
                <a:solidFill>
                  <a:srgbClr val="0078D4"/>
                </a:solidFill>
              </a:rPr>
              <a:t> </a:t>
            </a:r>
            <a:r>
              <a:rPr lang="pl-PL" dirty="0">
                <a:latin typeface="+mn-lt"/>
              </a:rPr>
              <a:t>- </a:t>
            </a:r>
            <a:r>
              <a:rPr lang="pl-PL" sz="1600" dirty="0">
                <a:latin typeface="+mn-lt"/>
              </a:rPr>
              <a:t>rola umożliwiająca użytkownikowi zarządzanie źródłami danych i skanami. </a:t>
            </a:r>
          </a:p>
        </p:txBody>
      </p:sp>
    </p:spTree>
    <p:extLst>
      <p:ext uri="{BB962C8B-B14F-4D97-AF65-F5344CB8AC3E}">
        <p14:creationId xmlns:p14="http://schemas.microsoft.com/office/powerpoint/2010/main" val="21962841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2CEC66-F274-4A35-8590-E6852274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8" y="817124"/>
            <a:ext cx="9823498" cy="938104"/>
          </a:xfrm>
        </p:spPr>
        <p:txBody>
          <a:bodyPr wrap="square" anchor="b">
            <a:normAutofit fontScale="90000"/>
          </a:bodyPr>
          <a:lstStyle/>
          <a:p>
            <a:pPr algn="ctr"/>
            <a:br>
              <a:rPr lang="pl-PL" sz="3700" dirty="0">
                <a:highlight>
                  <a:srgbClr val="0078D4"/>
                </a:highlight>
              </a:rPr>
            </a:br>
            <a:r>
              <a:rPr lang="pl-PL" sz="3700" dirty="0">
                <a:highlight>
                  <a:srgbClr val="E6E6E6"/>
                </a:highlight>
              </a:rPr>
              <a:t>Role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0A714-3A52-6357-E4BA-136373CD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20" y="1891862"/>
            <a:ext cx="8164234" cy="48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446CBB8-AC26-4A04-BFD7-D7500FCB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0" y="2582862"/>
            <a:ext cx="5780960" cy="1828800"/>
          </a:xfrm>
        </p:spPr>
        <p:txBody>
          <a:bodyPr wrap="square" anchor="b">
            <a:normAutofit/>
          </a:bodyPr>
          <a:lstStyle/>
          <a:p>
            <a:pPr algn="ctr"/>
            <a:r>
              <a:rPr lang="pl-PL" sz="8800" dirty="0">
                <a:solidFill>
                  <a:schemeClr val="tx2"/>
                </a:solidFill>
                <a:highlight>
                  <a:srgbClr val="E6E6E6"/>
                </a:highlight>
              </a:rPr>
              <a:t>Demo</a:t>
            </a:r>
            <a:r>
              <a:rPr lang="pl-PL" sz="8800" dirty="0">
                <a:highlight>
                  <a:srgbClr val="E6E6E6"/>
                </a:highlight>
              </a:rPr>
              <a:t> </a:t>
            </a:r>
            <a:r>
              <a:rPr lang="pl-PL" dirty="0">
                <a:highlight>
                  <a:srgbClr val="E6E6E6"/>
                </a:highlight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456632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005-51B4-4C1C-8141-9EDE2A78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733964"/>
            <a:ext cx="5780960" cy="1677698"/>
          </a:xfrm>
        </p:spPr>
        <p:txBody>
          <a:bodyPr wrap="square" anchor="b">
            <a:normAutofit fontScale="90000"/>
          </a:bodyPr>
          <a:lstStyle/>
          <a:p>
            <a:br>
              <a:rPr lang="pl-PL" sz="3400" dirty="0">
                <a:highlight>
                  <a:srgbClr val="0078D4"/>
                </a:highlight>
              </a:rPr>
            </a:br>
            <a:br>
              <a:rPr lang="pl-PL" sz="3400" dirty="0">
                <a:highlight>
                  <a:srgbClr val="0078D4"/>
                </a:highlight>
              </a:rPr>
            </a:br>
            <a:r>
              <a:rPr lang="pl-PL" sz="3400" dirty="0">
                <a:solidFill>
                  <a:schemeClr val="bg1"/>
                </a:solidFill>
                <a:highlight>
                  <a:srgbClr val="0078D4"/>
                </a:highlight>
              </a:rPr>
              <a:t>Jak zarządzać danymi za pomocą usługi </a:t>
            </a:r>
            <a:r>
              <a:rPr lang="en-US" sz="3400" dirty="0">
                <a:solidFill>
                  <a:schemeClr val="bg1"/>
                </a:solidFill>
                <a:highlight>
                  <a:srgbClr val="0078D4"/>
                </a:highlight>
              </a:rPr>
              <a:t>Microsoft</a:t>
            </a:r>
            <a:r>
              <a:rPr lang="pl-PL" sz="3400" dirty="0">
                <a:solidFill>
                  <a:schemeClr val="bg1"/>
                </a:solidFill>
                <a:highlight>
                  <a:srgbClr val="0078D4"/>
                </a:highlight>
              </a:rPr>
              <a:t> Purview i dlaczego warto to robić?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673EE2-2477-4EC1-A072-718441272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2913" cy="738664"/>
          </a:xfrm>
        </p:spPr>
        <p:txBody>
          <a:bodyPr/>
          <a:lstStyle/>
          <a:p>
            <a:r>
              <a:rPr lang="pl-PL" dirty="0"/>
              <a:t>Karol Witkowiak</a:t>
            </a:r>
          </a:p>
          <a:p>
            <a:r>
              <a:rPr lang="pl-PL" dirty="0"/>
              <a:t>summ-</a:t>
            </a:r>
            <a:r>
              <a:rPr lang="pl-PL" dirty="0">
                <a:solidFill>
                  <a:srgbClr val="C00000"/>
                </a:solidFill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2813101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005-51B4-4C1C-8141-9EDE2A78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943325"/>
            <a:ext cx="5537797" cy="914400"/>
          </a:xfrm>
        </p:spPr>
        <p:txBody>
          <a:bodyPr wrap="square" anchor="b">
            <a:normAutofit fontScale="90000"/>
          </a:bodyPr>
          <a:lstStyle/>
          <a:p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en-US" sz="3100" dirty="0">
                <a:highlight>
                  <a:srgbClr val="E6E6E6"/>
                </a:highlight>
              </a:rPr>
              <a:t>Microsoft</a:t>
            </a:r>
            <a:r>
              <a:rPr lang="pl-PL" sz="3100" dirty="0">
                <a:highlight>
                  <a:srgbClr val="E6E6E6"/>
                </a:highlight>
              </a:rPr>
              <a:t> Purview – po co?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673EE2-2477-4EC1-A072-718441272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218" y="2687781"/>
            <a:ext cx="5614033" cy="2906219"/>
          </a:xfrm>
        </p:spPr>
        <p:txBody>
          <a:bodyPr wrap="square">
            <a:norm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wyzwania związane z dostępem do źródeł danych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wyzwania związane z bezpieczeństwem danych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klasyfikacja danych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wzbogacanie danych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dostęp do wielu źródeł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AE842-852C-404B-82A4-45F5AED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149224"/>
            <a:ext cx="61150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74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005-51B4-4C1C-8141-9EDE2A78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943325"/>
            <a:ext cx="5537797" cy="914400"/>
          </a:xfrm>
        </p:spPr>
        <p:txBody>
          <a:bodyPr wrap="square" anchor="b">
            <a:normAutofit fontScale="90000"/>
          </a:bodyPr>
          <a:lstStyle/>
          <a:p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en-US" sz="3100" dirty="0">
                <a:highlight>
                  <a:srgbClr val="E6E6E6"/>
                </a:highlight>
              </a:rPr>
              <a:t>Microsoft</a:t>
            </a:r>
            <a:r>
              <a:rPr lang="pl-PL" sz="3100" dirty="0">
                <a:highlight>
                  <a:srgbClr val="E6E6E6"/>
                </a:highlight>
              </a:rPr>
              <a:t> Purview – dla kogo?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673EE2-2477-4EC1-A072-718441272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218" y="2687781"/>
            <a:ext cx="5614033" cy="2906219"/>
          </a:xfrm>
        </p:spPr>
        <p:txBody>
          <a:bodyPr wrap="square">
            <a:norm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średnich i dużych organizacji, które wytwarzają lub przetwarzają dane z wielu źródeł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możliwość skanowania danych przechowywanych zarówno w chmurze jak i on-</a:t>
            </a:r>
            <a:r>
              <a:rPr lang="pl-PL" dirty="0" err="1"/>
              <a:t>premise</a:t>
            </a:r>
            <a:endParaRPr lang="pl-P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możliwość skanowania platform analitycznych takich jak np. Power BI czy </a:t>
            </a:r>
            <a:r>
              <a:rPr lang="pl-PL" dirty="0" err="1"/>
              <a:t>Looker</a:t>
            </a:r>
            <a:endParaRPr lang="pl-PL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możliwość skanowania usług chmurowych takich jak np. Azure Data </a:t>
            </a:r>
            <a:r>
              <a:rPr lang="pl-PL" dirty="0" err="1"/>
              <a:t>Factory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AE842-852C-404B-82A4-45F5AED99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1425" y="162874"/>
            <a:ext cx="6115050" cy="66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3324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005-51B4-4C1C-8141-9EDE2A78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943325"/>
            <a:ext cx="5537797" cy="914400"/>
          </a:xfrm>
        </p:spPr>
        <p:txBody>
          <a:bodyPr wrap="square" anchor="b">
            <a:normAutofit fontScale="90000"/>
          </a:bodyPr>
          <a:lstStyle/>
          <a:p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en-US" sz="3100" dirty="0">
                <a:highlight>
                  <a:srgbClr val="E6E6E6"/>
                </a:highlight>
              </a:rPr>
              <a:t>Microsoft</a:t>
            </a:r>
            <a:r>
              <a:rPr lang="pl-PL" sz="3100" dirty="0">
                <a:highlight>
                  <a:srgbClr val="E6E6E6"/>
                </a:highlight>
              </a:rPr>
              <a:t> Purview – za ile?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673EE2-2477-4EC1-A072-718441272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218" y="2687781"/>
            <a:ext cx="5614033" cy="2906219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0078D4"/>
                </a:solidFill>
              </a:rPr>
              <a:t>Elastic Data Map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dirty="0"/>
              <a:t>€0.3</a:t>
            </a:r>
            <a:r>
              <a:rPr lang="en-US" dirty="0"/>
              <a:t>9</a:t>
            </a:r>
            <a:r>
              <a:rPr lang="en-GB" dirty="0"/>
              <a:t> per 1 Capacity Unit Hour</a:t>
            </a:r>
            <a:endParaRPr lang="pl-PL" dirty="0"/>
          </a:p>
          <a:p>
            <a:pPr>
              <a:spcAft>
                <a:spcPts val="600"/>
              </a:spcAft>
            </a:pPr>
            <a:endParaRPr lang="pl-PL" dirty="0"/>
          </a:p>
          <a:p>
            <a:pPr>
              <a:spcAft>
                <a:spcPts val="600"/>
              </a:spcAft>
            </a:pPr>
            <a:r>
              <a:rPr lang="pl-PL" dirty="0">
                <a:solidFill>
                  <a:srgbClr val="0078D4"/>
                </a:solidFill>
              </a:rPr>
              <a:t>Automatyczne Skanowanie i klasyfikacja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Power BI online (bezpłatnie przez ograniczony czas)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SQL Server on-</a:t>
            </a:r>
            <a:r>
              <a:rPr lang="pl-PL" dirty="0" err="1"/>
              <a:t>premise</a:t>
            </a:r>
            <a:r>
              <a:rPr lang="pl-PL" dirty="0"/>
              <a:t> (bezpłatnie przez ograniczony czas)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l-PL" dirty="0"/>
              <a:t>inne źródła danych (€0.</a:t>
            </a:r>
            <a:r>
              <a:rPr lang="en-US" dirty="0"/>
              <a:t>60</a:t>
            </a:r>
            <a:r>
              <a:rPr lang="pl-PL" dirty="0"/>
              <a:t> per 1 </a:t>
            </a:r>
            <a:r>
              <a:rPr lang="pl-PL" dirty="0" err="1"/>
              <a:t>vCore</a:t>
            </a:r>
            <a:r>
              <a:rPr lang="pl-PL" dirty="0"/>
              <a:t> </a:t>
            </a:r>
            <a:r>
              <a:rPr lang="pl-PL" dirty="0" err="1"/>
              <a:t>Hour</a:t>
            </a:r>
            <a:r>
              <a:rPr lang="pl-PL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AE842-852C-404B-82A4-45F5AED99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336" y="162874"/>
            <a:ext cx="5625921" cy="66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00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005-51B4-4C1C-8141-9EDE2A78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30" y="943325"/>
            <a:ext cx="5945466" cy="914400"/>
          </a:xfrm>
        </p:spPr>
        <p:txBody>
          <a:bodyPr wrap="square" anchor="b">
            <a:normAutofit fontScale="90000"/>
          </a:bodyPr>
          <a:lstStyle/>
          <a:p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en-US" sz="3100" dirty="0">
                <a:highlight>
                  <a:srgbClr val="E6E6E6"/>
                </a:highlight>
              </a:rPr>
              <a:t>Microsoft</a:t>
            </a:r>
            <a:r>
              <a:rPr lang="pl-PL" sz="3100" dirty="0">
                <a:highlight>
                  <a:srgbClr val="E6E6E6"/>
                </a:highlight>
              </a:rPr>
              <a:t> Purview – szacunkowe koszty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673EE2-2477-4EC1-A072-718441272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330" y="2687781"/>
            <a:ext cx="6102006" cy="2906219"/>
          </a:xfrm>
        </p:spPr>
        <p:txBody>
          <a:bodyPr wrap="square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0078D4"/>
                </a:solidFill>
              </a:rPr>
              <a:t>Elastic Data Map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€0.3</a:t>
            </a:r>
            <a:r>
              <a:rPr lang="en-US" sz="2200" dirty="0"/>
              <a:t>9</a:t>
            </a:r>
            <a:r>
              <a:rPr lang="pl-PL" sz="2200" dirty="0"/>
              <a:t> x 730 = </a:t>
            </a:r>
            <a:r>
              <a:rPr lang="en-GB" sz="2200" dirty="0"/>
              <a:t>€ </a:t>
            </a:r>
            <a:r>
              <a:rPr lang="pl-PL" sz="2200" dirty="0"/>
              <a:t>2</a:t>
            </a:r>
            <a:r>
              <a:rPr lang="en-US" sz="2200" dirty="0"/>
              <a:t>84</a:t>
            </a:r>
            <a:r>
              <a:rPr lang="pl-PL" sz="2200" dirty="0"/>
              <a:t>.</a:t>
            </a:r>
            <a:r>
              <a:rPr lang="en-US" sz="2200" dirty="0"/>
              <a:t>70</a:t>
            </a:r>
            <a:endParaRPr lang="pl-PL" sz="2200" dirty="0"/>
          </a:p>
          <a:p>
            <a:pPr>
              <a:spcAft>
                <a:spcPts val="600"/>
              </a:spcAft>
            </a:pPr>
            <a:endParaRPr lang="pl-PL" dirty="0"/>
          </a:p>
          <a:p>
            <a:pPr>
              <a:spcAft>
                <a:spcPts val="600"/>
              </a:spcAft>
            </a:pPr>
            <a:r>
              <a:rPr lang="pl-PL" dirty="0">
                <a:solidFill>
                  <a:srgbClr val="0078D4"/>
                </a:solidFill>
              </a:rPr>
              <a:t>Automatyczne Skanowanie i klasyfikacja</a:t>
            </a:r>
          </a:p>
          <a:p>
            <a:pPr>
              <a:spcAft>
                <a:spcPts val="600"/>
              </a:spcAft>
            </a:pPr>
            <a:r>
              <a:rPr lang="pl-PL" sz="2200" dirty="0"/>
              <a:t>8 godzin x 32 VCore x €0.</a:t>
            </a:r>
            <a:r>
              <a:rPr lang="en-US" sz="2200" dirty="0"/>
              <a:t>60</a:t>
            </a:r>
            <a:r>
              <a:rPr lang="pl-PL" sz="2200" dirty="0"/>
              <a:t> = €1</a:t>
            </a:r>
            <a:r>
              <a:rPr lang="en-US" sz="2200" dirty="0"/>
              <a:t>53</a:t>
            </a:r>
            <a:r>
              <a:rPr lang="pl-PL" sz="2200" dirty="0"/>
              <a:t>.</a:t>
            </a:r>
            <a:r>
              <a:rPr lang="en-US" sz="2200" dirty="0"/>
              <a:t>60</a:t>
            </a:r>
            <a:endParaRPr lang="pl-PL" sz="2200" dirty="0"/>
          </a:p>
          <a:p>
            <a:pPr>
              <a:spcAft>
                <a:spcPts val="600"/>
              </a:spcAft>
            </a:pPr>
            <a:endParaRPr lang="pl-PL" dirty="0"/>
          </a:p>
          <a:p>
            <a:pPr>
              <a:spcAft>
                <a:spcPts val="600"/>
              </a:spcAft>
            </a:pPr>
            <a:r>
              <a:rPr lang="pl-PL" dirty="0">
                <a:solidFill>
                  <a:srgbClr val="0078D4"/>
                </a:solidFill>
              </a:rPr>
              <a:t>Suma</a:t>
            </a:r>
          </a:p>
          <a:p>
            <a:pPr>
              <a:spcAft>
                <a:spcPts val="600"/>
              </a:spcAft>
            </a:pPr>
            <a:r>
              <a:rPr lang="pl-PL" sz="3000" dirty="0"/>
              <a:t>€</a:t>
            </a:r>
            <a:r>
              <a:rPr lang="en-US" sz="3000" dirty="0"/>
              <a:t>438</a:t>
            </a:r>
            <a:r>
              <a:rPr lang="pl-PL" sz="3000" dirty="0"/>
              <a:t>.</a:t>
            </a:r>
            <a:r>
              <a:rPr lang="en-US" sz="3000" dirty="0"/>
              <a:t>30</a:t>
            </a:r>
            <a:r>
              <a:rPr lang="pl-PL" sz="3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AE842-852C-404B-82A4-45F5AED99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336" y="162874"/>
            <a:ext cx="5625921" cy="66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8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D005-51B4-4C1C-8141-9EDE2A78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  <a:highlight>
                  <a:srgbClr val="0078D4"/>
                </a:highlight>
              </a:rPr>
              <a:t>Microsoft</a:t>
            </a:r>
            <a:r>
              <a:rPr lang="pl-PL" sz="3400" dirty="0">
                <a:solidFill>
                  <a:schemeClr val="bg1"/>
                </a:solidFill>
                <a:highlight>
                  <a:srgbClr val="0078D4"/>
                </a:highlight>
              </a:rPr>
              <a:t> Purview</a:t>
            </a:r>
            <a:br>
              <a:rPr lang="pl-PL" sz="3400" dirty="0">
                <a:highlight>
                  <a:srgbClr val="0078D4"/>
                </a:highlight>
              </a:rPr>
            </a:br>
            <a:br>
              <a:rPr lang="pl-PL" sz="3400" dirty="0">
                <a:highlight>
                  <a:srgbClr val="0078D4"/>
                </a:highlight>
              </a:rPr>
            </a:br>
            <a:r>
              <a:rPr lang="pl-PL" sz="3400" dirty="0">
                <a:highlight>
                  <a:srgbClr val="E6E6E6"/>
                </a:highlight>
              </a:rPr>
              <a:t>Przegląd funkcjonalności</a:t>
            </a:r>
          </a:p>
        </p:txBody>
      </p:sp>
    </p:spTree>
    <p:extLst>
      <p:ext uri="{BB962C8B-B14F-4D97-AF65-F5344CB8AC3E}">
        <p14:creationId xmlns:p14="http://schemas.microsoft.com/office/powerpoint/2010/main" val="38035432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2CEC66-F274-4A35-8590-E6852274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23" y="841922"/>
            <a:ext cx="8705230" cy="914400"/>
          </a:xfrm>
        </p:spPr>
        <p:txBody>
          <a:bodyPr wrap="square" anchor="b">
            <a:normAutofit fontScale="90000"/>
          </a:bodyPr>
          <a:lstStyle/>
          <a:p>
            <a:pPr algn="ctr"/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pl-PL" sz="3100" dirty="0">
                <a:solidFill>
                  <a:schemeClr val="tx1"/>
                </a:solidFill>
                <a:highlight>
                  <a:srgbClr val="E6E6E6"/>
                </a:highlight>
              </a:rPr>
              <a:t>Strona startowa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7B3F8-89B8-402E-B8FA-BF05C434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959405"/>
            <a:ext cx="10409382" cy="4193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90C5FE-7CEC-4C12-917A-75673F41CD39}"/>
              </a:ext>
            </a:extLst>
          </p:cNvPr>
          <p:cNvSpPr/>
          <p:nvPr/>
        </p:nvSpPr>
        <p:spPr bwMode="auto">
          <a:xfrm>
            <a:off x="1795178" y="1002945"/>
            <a:ext cx="1782618" cy="4782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metryki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1BA05-68F7-4CC4-902B-41119055697F}"/>
              </a:ext>
            </a:extLst>
          </p:cNvPr>
          <p:cNvSpPr/>
          <p:nvPr/>
        </p:nvSpPr>
        <p:spPr bwMode="auto">
          <a:xfrm>
            <a:off x="9940402" y="876599"/>
            <a:ext cx="2057633" cy="4782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główne aktywności</a:t>
            </a:r>
            <a:endParaRPr lang="en-GB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174EED-0C88-4E03-AC8F-0F65FC845EAC}"/>
              </a:ext>
            </a:extLst>
          </p:cNvPr>
          <p:cNvSpPr/>
          <p:nvPr/>
        </p:nvSpPr>
        <p:spPr bwMode="auto">
          <a:xfrm>
            <a:off x="1198338" y="2059183"/>
            <a:ext cx="1782618" cy="4782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wyszukiwanie</a:t>
            </a:r>
            <a:endParaRPr lang="en-GB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938261-310D-4EBB-8C6A-9EDF3AAE115D}"/>
              </a:ext>
            </a:extLst>
          </p:cNvPr>
          <p:cNvCxnSpPr>
            <a:cxnSpLocks/>
          </p:cNvCxnSpPr>
          <p:nvPr/>
        </p:nvCxnSpPr>
        <p:spPr>
          <a:xfrm>
            <a:off x="3577796" y="1481175"/>
            <a:ext cx="1594568" cy="129897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D5EC29-8797-4802-862B-A0BD847B4800}"/>
              </a:ext>
            </a:extLst>
          </p:cNvPr>
          <p:cNvCxnSpPr>
            <a:cxnSpLocks/>
          </p:cNvCxnSpPr>
          <p:nvPr/>
        </p:nvCxnSpPr>
        <p:spPr>
          <a:xfrm>
            <a:off x="2980956" y="2537413"/>
            <a:ext cx="1115333" cy="58169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BCCD98F-891A-4099-822F-7B2100378C2B}"/>
              </a:ext>
            </a:extLst>
          </p:cNvPr>
          <p:cNvSpPr/>
          <p:nvPr/>
        </p:nvSpPr>
        <p:spPr bwMode="auto">
          <a:xfrm>
            <a:off x="322983" y="3368808"/>
            <a:ext cx="1782618" cy="8429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ostatnio przeglądane zasoby</a:t>
            </a:r>
            <a:endParaRPr lang="en-GB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436A43-276F-442F-804E-92429FB1B146}"/>
              </a:ext>
            </a:extLst>
          </p:cNvPr>
          <p:cNvSpPr/>
          <p:nvPr/>
        </p:nvSpPr>
        <p:spPr bwMode="auto">
          <a:xfrm>
            <a:off x="10570853" y="4495551"/>
            <a:ext cx="1782618" cy="4782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l-PL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przydatne linki</a:t>
            </a:r>
            <a:endParaRPr lang="en-GB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476389-4DAF-48A3-8EC4-26214B1CDBE4}"/>
              </a:ext>
            </a:extLst>
          </p:cNvPr>
          <p:cNvCxnSpPr>
            <a:cxnSpLocks/>
          </p:cNvCxnSpPr>
          <p:nvPr/>
        </p:nvCxnSpPr>
        <p:spPr>
          <a:xfrm>
            <a:off x="2105601" y="4203055"/>
            <a:ext cx="875355" cy="211809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ACADF1-B0F5-4203-8AAD-8A4C902C5838}"/>
              </a:ext>
            </a:extLst>
          </p:cNvPr>
          <p:cNvCxnSpPr>
            <a:cxnSpLocks/>
          </p:cNvCxnSpPr>
          <p:nvPr/>
        </p:nvCxnSpPr>
        <p:spPr>
          <a:xfrm flipH="1">
            <a:off x="9109431" y="4973781"/>
            <a:ext cx="1461422" cy="21705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5C00B5-FFD9-4F2A-8026-0BEC024F7ECC}"/>
              </a:ext>
            </a:extLst>
          </p:cNvPr>
          <p:cNvCxnSpPr>
            <a:cxnSpLocks/>
          </p:cNvCxnSpPr>
          <p:nvPr/>
        </p:nvCxnSpPr>
        <p:spPr>
          <a:xfrm flipH="1">
            <a:off x="8478982" y="1357155"/>
            <a:ext cx="1461422" cy="2011654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8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2CEC66-F274-4A35-8590-E6852274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88" y="720117"/>
            <a:ext cx="8753409" cy="776173"/>
          </a:xfrm>
        </p:spPr>
        <p:txBody>
          <a:bodyPr wrap="square" anchor="b">
            <a:normAutofit fontScale="90000"/>
          </a:bodyPr>
          <a:lstStyle/>
          <a:p>
            <a:pPr algn="ctr"/>
            <a:br>
              <a:rPr lang="pl-PL" sz="3700" dirty="0">
                <a:highlight>
                  <a:srgbClr val="0078D4"/>
                </a:highlight>
              </a:rPr>
            </a:br>
            <a:br>
              <a:rPr lang="pl-PL" sz="3700" dirty="0">
                <a:highlight>
                  <a:srgbClr val="0078D4"/>
                </a:highlight>
              </a:rPr>
            </a:br>
            <a:r>
              <a:rPr lang="pl-PL" sz="3100" dirty="0">
                <a:solidFill>
                  <a:schemeClr val="tx1"/>
                </a:solidFill>
                <a:highlight>
                  <a:srgbClr val="E6E6E6"/>
                </a:highlight>
              </a:rPr>
              <a:t>Data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9EBCC-82BE-4C0E-9A85-1AFDC0B2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1" y="1560945"/>
            <a:ext cx="11009745" cy="51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Black Template">
  <a:themeElements>
    <a:clrScheme name="2019 Brand BLUE Dark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50E6FF"/>
      </a:accent2>
      <a:accent3>
        <a:srgbClr val="D83B01"/>
      </a:accent3>
      <a:accent4>
        <a:srgbClr val="9BF00B"/>
      </a:accent4>
      <a:accent5>
        <a:srgbClr val="FFB900"/>
      </a:accent5>
      <a:accent6>
        <a:srgbClr val="E6E6E6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Business_2019_01.potx" id="{B8F53374-45FC-4FE2-A734-987B38B4F728}" vid="{275E48DB-F7F1-47EF-AD59-BC93EEF78B96}"/>
    </a:ext>
  </a:extLst>
</a:theme>
</file>

<file path=ppt/theme/theme3.xml><?xml version="1.0" encoding="utf-8"?>
<a:theme xmlns:a="http://schemas.openxmlformats.org/drawingml/2006/main" name="1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B1923149242B01B9249FDA86C03" ma:contentTypeVersion="9" ma:contentTypeDescription="Create a new document." ma:contentTypeScope="" ma:versionID="58721f48f79b437111c5698ca2ff4cbe">
  <xsd:schema xmlns:xsd="http://www.w3.org/2001/XMLSchema" xmlns:xs="http://www.w3.org/2001/XMLSchema" xmlns:p="http://schemas.microsoft.com/office/2006/metadata/properties" xmlns:ns1="http://schemas.microsoft.com/sharepoint/v3" xmlns:ns2="8ac35069-36e1-4e72-99d7-5e3c0e4d36a7" xmlns:ns3="0e00a65a-3671-4801-b80f-4c62f787acb0" targetNamespace="http://schemas.microsoft.com/office/2006/metadata/properties" ma:root="true" ma:fieldsID="9351c2cb8e25d5da523f30e3fcbbbffe" ns1:_="" ns2:_="" ns3:_="">
    <xsd:import namespace="http://schemas.microsoft.com/sharepoint/v3"/>
    <xsd:import namespace="8ac35069-36e1-4e72-99d7-5e3c0e4d36a7"/>
    <xsd:import namespace="0e00a65a-3671-4801-b80f-4c62f787ac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c35069-36e1-4e72-99d7-5e3c0e4d36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a65a-3671-4801-b80f-4c62f787acb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ac35069-36e1-4e72-99d7-5e3c0e4d36a7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4754C41-DDFD-4EE3-914B-CD3C1F7048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7A7319-9993-4FB2-8C3B-FA699D088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ac35069-36e1-4e72-99d7-5e3c0e4d36a7"/>
    <ds:schemaRef ds:uri="0e00a65a-3671-4801-b80f-4c62f787ac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C50C92-C6C4-4B1D-85D8-ECEBF45D1306}">
  <ds:schemaRefs>
    <ds:schemaRef ds:uri="http://schemas.microsoft.com/office/2006/documentManagement/types"/>
    <ds:schemaRef ds:uri="c138aa75-a3de-428d-a64a-42d49720f04d"/>
    <ds:schemaRef ds:uri="60ec04ca-acc1-4db1-9f82-d09090bbd66e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8ac35069-36e1-4e72-99d7-5e3c0e4d36a7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14764</TotalTime>
  <Words>330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Consolas</vt:lpstr>
      <vt:lpstr>Segoe UI</vt:lpstr>
      <vt:lpstr>Segoe UI Semibold</vt:lpstr>
      <vt:lpstr>Wingdings</vt:lpstr>
      <vt:lpstr>1_Azure 1</vt:lpstr>
      <vt:lpstr>Black Template</vt:lpstr>
      <vt:lpstr>1_Microsoft 365 PPT Template - 2018</vt:lpstr>
      <vt:lpstr>PowerPoint Presentation</vt:lpstr>
      <vt:lpstr>  Jak zarządzać danymi za pomocą usługi Microsoft Purview i dlaczego warto to robić? </vt:lpstr>
      <vt:lpstr>  Microsoft Purview – po co?</vt:lpstr>
      <vt:lpstr>  Microsoft Purview – dla kogo?</vt:lpstr>
      <vt:lpstr>  Microsoft Purview – za ile?</vt:lpstr>
      <vt:lpstr>  Microsoft Purview – szacunkowe koszty</vt:lpstr>
      <vt:lpstr>Microsoft Purview  Przegląd funkcjonalności</vt:lpstr>
      <vt:lpstr>  Strona startowa</vt:lpstr>
      <vt:lpstr>  Data Map</vt:lpstr>
      <vt:lpstr>  Skanowanie</vt:lpstr>
      <vt:lpstr>  Data Insights</vt:lpstr>
      <vt:lpstr> Role</vt:lpstr>
      <vt:lpstr> Role</vt:lpstr>
      <vt:lpstr>Demo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in a day   Overview session</dc:title>
  <dc:creator>Nick Dwyer</dc:creator>
  <cp:lastModifiedBy>Karol Witkowiak</cp:lastModifiedBy>
  <cp:revision>307</cp:revision>
  <dcterms:created xsi:type="dcterms:W3CDTF">2019-09-22T06:19:48Z</dcterms:created>
  <dcterms:modified xsi:type="dcterms:W3CDTF">2022-05-15T08:25:17Z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kalarse@microsoft.com</vt:lpwstr>
  </property>
  <property fmtid="{D5CDD505-2E9C-101B-9397-08002B2CF9AE}" pid="5" name="MSIP_Label_f42aa342-8706-4288-bd11-ebb85995028c_SetDate">
    <vt:lpwstr>2019-10-01T01:59:02.6440723Z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976a9886-9900-4b0b-bdbc-5aecfae1d3bf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0x01010020DE1B1923149242B01B9249FDA86C03</vt:lpwstr>
  </property>
</Properties>
</file>